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F99FE-8141-47D4-BDAF-B769EC787FD0}" v="15" dt="2025-01-25T22:44:15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60357" autoAdjust="0"/>
  </p:normalViewPr>
  <p:slideViewPr>
    <p:cSldViewPr snapToGrid="0">
      <p:cViewPr varScale="1">
        <p:scale>
          <a:sx n="57" d="100"/>
          <a:sy n="57" d="100"/>
        </p:scale>
        <p:origin x="149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him laraki" userId="95c76f05f91f7712" providerId="LiveId" clId="{2D0F99FE-8141-47D4-BDAF-B769EC787FD0}"/>
    <pc:docChg chg="undo custSel addSld delSld modSld sldOrd">
      <pc:chgData name="brahim laraki" userId="95c76f05f91f7712" providerId="LiveId" clId="{2D0F99FE-8141-47D4-BDAF-B769EC787FD0}" dt="2025-01-25T22:44:44.683" v="1698" actId="20577"/>
      <pc:docMkLst>
        <pc:docMk/>
      </pc:docMkLst>
      <pc:sldChg chg="addSp modSp mod">
        <pc:chgData name="brahim laraki" userId="95c76f05f91f7712" providerId="LiveId" clId="{2D0F99FE-8141-47D4-BDAF-B769EC787FD0}" dt="2025-01-25T22:44:44.683" v="1698" actId="20577"/>
        <pc:sldMkLst>
          <pc:docMk/>
          <pc:sldMk cId="826523718" sldId="256"/>
        </pc:sldMkLst>
        <pc:spChg chg="add mod">
          <ac:chgData name="brahim laraki" userId="95c76f05f91f7712" providerId="LiveId" clId="{2D0F99FE-8141-47D4-BDAF-B769EC787FD0}" dt="2025-01-25T22:44:44.683" v="1698" actId="20577"/>
          <ac:spMkLst>
            <pc:docMk/>
            <pc:sldMk cId="826523718" sldId="256"/>
            <ac:spMk id="2" creationId="{9B539B44-D83E-7AB0-967F-FF7C32EF61F5}"/>
          </ac:spMkLst>
        </pc:spChg>
      </pc:sldChg>
      <pc:sldChg chg="addSp delSp modSp mod setBg">
        <pc:chgData name="brahim laraki" userId="95c76f05f91f7712" providerId="LiveId" clId="{2D0F99FE-8141-47D4-BDAF-B769EC787FD0}" dt="2025-01-12T12:49:14.234" v="169" actId="20577"/>
        <pc:sldMkLst>
          <pc:docMk/>
          <pc:sldMk cId="812613489" sldId="257"/>
        </pc:sldMkLst>
        <pc:spChg chg="mod">
          <ac:chgData name="brahim laraki" userId="95c76f05f91f7712" providerId="LiveId" clId="{2D0F99FE-8141-47D4-BDAF-B769EC787FD0}" dt="2025-01-12T12:47:07.079" v="166" actId="20577"/>
          <ac:spMkLst>
            <pc:docMk/>
            <pc:sldMk cId="812613489" sldId="257"/>
            <ac:spMk id="2" creationId="{B85F38F2-4002-57EE-2073-08D620BC8D81}"/>
          </ac:spMkLst>
        </pc:spChg>
        <pc:spChg chg="mod ord">
          <ac:chgData name="brahim laraki" userId="95c76f05f91f7712" providerId="LiveId" clId="{2D0F99FE-8141-47D4-BDAF-B769EC787FD0}" dt="2025-01-12T12:49:14.234" v="169" actId="20577"/>
          <ac:spMkLst>
            <pc:docMk/>
            <pc:sldMk cId="812613489" sldId="257"/>
            <ac:spMk id="3" creationId="{4E672A5B-F396-522C-B565-16BABB4DB2F3}"/>
          </ac:spMkLst>
        </pc:spChg>
        <pc:spChg chg="add del">
          <ac:chgData name="brahim laraki" userId="95c76f05f91f7712" providerId="LiveId" clId="{2D0F99FE-8141-47D4-BDAF-B769EC787FD0}" dt="2025-01-12T12:45:40.666" v="141" actId="26606"/>
          <ac:spMkLst>
            <pc:docMk/>
            <pc:sldMk cId="812613489" sldId="257"/>
            <ac:spMk id="5" creationId="{3B2E3793-BFE6-45A2-9B7B-E18844431C99}"/>
          </ac:spMkLst>
        </pc:spChg>
        <pc:spChg chg="add del">
          <ac:chgData name="brahim laraki" userId="95c76f05f91f7712" providerId="LiveId" clId="{2D0F99FE-8141-47D4-BDAF-B769EC787FD0}" dt="2025-01-12T12:45:40.666" v="141" actId="26606"/>
          <ac:spMkLst>
            <pc:docMk/>
            <pc:sldMk cId="812613489" sldId="257"/>
            <ac:spMk id="8" creationId="{1B15ED52-F352-441B-82BF-E0EA34836D08}"/>
          </ac:spMkLst>
        </pc:spChg>
        <pc:spChg chg="add del">
          <ac:chgData name="brahim laraki" userId="95c76f05f91f7712" providerId="LiveId" clId="{2D0F99FE-8141-47D4-BDAF-B769EC787FD0}" dt="2025-01-12T12:45:40.666" v="141" actId="26606"/>
          <ac:spMkLst>
            <pc:docMk/>
            <pc:sldMk cId="812613489" sldId="257"/>
            <ac:spMk id="22" creationId="{BC4C4868-CB8F-4AF9-9CDB-8108F2C19B67}"/>
          </ac:spMkLst>
        </pc:spChg>
        <pc:spChg chg="add del">
          <ac:chgData name="brahim laraki" userId="95c76f05f91f7712" providerId="LiveId" clId="{2D0F99FE-8141-47D4-BDAF-B769EC787FD0}" dt="2025-01-12T12:45:40.666" v="141" actId="26606"/>
          <ac:spMkLst>
            <pc:docMk/>
            <pc:sldMk cId="812613489" sldId="257"/>
            <ac:spMk id="23" creationId="{375E0459-6403-40CD-989D-56A4407CA12E}"/>
          </ac:spMkLst>
        </pc:spChg>
        <pc:spChg chg="add del">
          <ac:chgData name="brahim laraki" userId="95c76f05f91f7712" providerId="LiveId" clId="{2D0F99FE-8141-47D4-BDAF-B769EC787FD0}" dt="2025-01-12T12:45:40.666" v="141" actId="26606"/>
          <ac:spMkLst>
            <pc:docMk/>
            <pc:sldMk cId="812613489" sldId="257"/>
            <ac:spMk id="24" creationId="{53E5B1A8-3AC9-4BD1-9BBC-78CA94F2D1BA}"/>
          </ac:spMkLst>
        </pc:spChg>
      </pc:sldChg>
      <pc:sldChg chg="addSp delSp modSp add del mod addAnim delAnim">
        <pc:chgData name="brahim laraki" userId="95c76f05f91f7712" providerId="LiveId" clId="{2D0F99FE-8141-47D4-BDAF-B769EC787FD0}" dt="2025-01-12T12:41:21.899" v="115" actId="2696"/>
        <pc:sldMkLst>
          <pc:docMk/>
          <pc:sldMk cId="550322765" sldId="258"/>
        </pc:sldMkLst>
      </pc:sldChg>
      <pc:sldChg chg="modSp add del mod">
        <pc:chgData name="brahim laraki" userId="95c76f05f91f7712" providerId="LiveId" clId="{2D0F99FE-8141-47D4-BDAF-B769EC787FD0}" dt="2025-01-12T12:46:58.433" v="153" actId="2890"/>
        <pc:sldMkLst>
          <pc:docMk/>
          <pc:sldMk cId="3042110235" sldId="258"/>
        </pc:sldMkLst>
      </pc:sldChg>
      <pc:sldChg chg="addSp delSp modSp add mod modNotesTx">
        <pc:chgData name="brahim laraki" userId="95c76f05f91f7712" providerId="LiveId" clId="{2D0F99FE-8141-47D4-BDAF-B769EC787FD0}" dt="2025-01-12T13:39:37.839" v="788" actId="20577"/>
        <pc:sldMkLst>
          <pc:docMk/>
          <pc:sldMk cId="4128265310" sldId="258"/>
        </pc:sldMkLst>
        <pc:spChg chg="mod">
          <ac:chgData name="brahim laraki" userId="95c76f05f91f7712" providerId="LiveId" clId="{2D0F99FE-8141-47D4-BDAF-B769EC787FD0}" dt="2025-01-12T13:15:57.885" v="669" actId="20577"/>
          <ac:spMkLst>
            <pc:docMk/>
            <pc:sldMk cId="4128265310" sldId="258"/>
            <ac:spMk id="2" creationId="{9EAD9266-4D4C-87F3-E2AF-95C8B132F888}"/>
          </ac:spMkLst>
        </pc:spChg>
        <pc:graphicFrameChg chg="add mod">
          <ac:chgData name="brahim laraki" userId="95c76f05f91f7712" providerId="LiveId" clId="{2D0F99FE-8141-47D4-BDAF-B769EC787FD0}" dt="2025-01-12T13:30:31.797" v="762" actId="20577"/>
          <ac:graphicFrameMkLst>
            <pc:docMk/>
            <pc:sldMk cId="4128265310" sldId="258"/>
            <ac:graphicFrameMk id="28" creationId="{51C1479A-9C16-14E5-FB20-D49CD4641139}"/>
          </ac:graphicFrameMkLst>
        </pc:graphicFrameChg>
      </pc:sldChg>
      <pc:sldChg chg="addSp delSp modSp add mod modNotesTx">
        <pc:chgData name="brahim laraki" userId="95c76f05f91f7712" providerId="LiveId" clId="{2D0F99FE-8141-47D4-BDAF-B769EC787FD0}" dt="2025-01-12T13:27:28.380" v="733" actId="20577"/>
        <pc:sldMkLst>
          <pc:docMk/>
          <pc:sldMk cId="622555632" sldId="259"/>
        </pc:sldMkLst>
        <pc:spChg chg="mod">
          <ac:chgData name="brahim laraki" userId="95c76f05f91f7712" providerId="LiveId" clId="{2D0F99FE-8141-47D4-BDAF-B769EC787FD0}" dt="2025-01-12T13:11:46.811" v="498" actId="20577"/>
          <ac:spMkLst>
            <pc:docMk/>
            <pc:sldMk cId="622555632" sldId="259"/>
            <ac:spMk id="2" creationId="{46C98989-2D37-1D0D-001A-7A1D408EB2E4}"/>
          </ac:spMkLst>
        </pc:spChg>
        <pc:graphicFrameChg chg="add mod">
          <ac:chgData name="brahim laraki" userId="95c76f05f91f7712" providerId="LiveId" clId="{2D0F99FE-8141-47D4-BDAF-B769EC787FD0}" dt="2025-01-12T13:27:28.380" v="733" actId="20577"/>
          <ac:graphicFrameMkLst>
            <pc:docMk/>
            <pc:sldMk cId="622555632" sldId="259"/>
            <ac:graphicFrameMk id="36" creationId="{F46593D2-C659-0A72-C052-D339200EA3B2}"/>
          </ac:graphicFrameMkLst>
        </pc:graphicFrameChg>
      </pc:sldChg>
      <pc:sldChg chg="addSp delSp modSp add mod modNotesTx">
        <pc:chgData name="brahim laraki" userId="95c76f05f91f7712" providerId="LiveId" clId="{2D0F99FE-8141-47D4-BDAF-B769EC787FD0}" dt="2025-01-12T14:25:03.269" v="970" actId="1076"/>
        <pc:sldMkLst>
          <pc:docMk/>
          <pc:sldMk cId="3044949714" sldId="260"/>
        </pc:sldMkLst>
        <pc:spChg chg="mod">
          <ac:chgData name="brahim laraki" userId="95c76f05f91f7712" providerId="LiveId" clId="{2D0F99FE-8141-47D4-BDAF-B769EC787FD0}" dt="2025-01-12T14:23:33.744" v="930" actId="113"/>
          <ac:spMkLst>
            <pc:docMk/>
            <pc:sldMk cId="3044949714" sldId="260"/>
            <ac:spMk id="2" creationId="{D4E0249A-4509-19E6-E280-AB9D7725B0CC}"/>
          </ac:spMkLst>
        </pc:spChg>
        <pc:spChg chg="add mod">
          <ac:chgData name="brahim laraki" userId="95c76f05f91f7712" providerId="LiveId" clId="{2D0F99FE-8141-47D4-BDAF-B769EC787FD0}" dt="2025-01-12T13:57:30.180" v="893" actId="14100"/>
          <ac:spMkLst>
            <pc:docMk/>
            <pc:sldMk cId="3044949714" sldId="260"/>
            <ac:spMk id="12" creationId="{1C8338D9-67DE-9369-E5AC-F931D84DEC8D}"/>
          </ac:spMkLst>
        </pc:spChg>
        <pc:spChg chg="add mod">
          <ac:chgData name="brahim laraki" userId="95c76f05f91f7712" providerId="LiveId" clId="{2D0F99FE-8141-47D4-BDAF-B769EC787FD0}" dt="2025-01-12T14:25:03.269" v="970" actId="1076"/>
          <ac:spMkLst>
            <pc:docMk/>
            <pc:sldMk cId="3044949714" sldId="260"/>
            <ac:spMk id="13" creationId="{BBE57631-5604-164E-DD9E-66A2AB74C904}"/>
          </ac:spMkLst>
        </pc:spChg>
        <pc:picChg chg="add mod modCrop">
          <ac:chgData name="brahim laraki" userId="95c76f05f91f7712" providerId="LiveId" clId="{2D0F99FE-8141-47D4-BDAF-B769EC787FD0}" dt="2025-01-12T13:57:33.103" v="894" actId="1076"/>
          <ac:picMkLst>
            <pc:docMk/>
            <pc:sldMk cId="3044949714" sldId="260"/>
            <ac:picMk id="7" creationId="{D6538C05-31D8-F58C-2C5F-761C5C5D2396}"/>
          </ac:picMkLst>
        </pc:picChg>
      </pc:sldChg>
      <pc:sldChg chg="addSp delSp modSp add mod">
        <pc:chgData name="brahim laraki" userId="95c76f05f91f7712" providerId="LiveId" clId="{2D0F99FE-8141-47D4-BDAF-B769EC787FD0}" dt="2025-01-12T14:25:37.237" v="975" actId="113"/>
        <pc:sldMkLst>
          <pc:docMk/>
          <pc:sldMk cId="145512613" sldId="261"/>
        </pc:sldMkLst>
        <pc:spChg chg="mod">
          <ac:chgData name="brahim laraki" userId="95c76f05f91f7712" providerId="LiveId" clId="{2D0F99FE-8141-47D4-BDAF-B769EC787FD0}" dt="2025-01-12T14:25:37.237" v="975" actId="113"/>
          <ac:spMkLst>
            <pc:docMk/>
            <pc:sldMk cId="145512613" sldId="261"/>
            <ac:spMk id="2" creationId="{3BB1806A-DAD1-3F86-6079-D3337686774E}"/>
          </ac:spMkLst>
        </pc:spChg>
        <pc:spChg chg="add mod">
          <ac:chgData name="brahim laraki" userId="95c76f05f91f7712" providerId="LiveId" clId="{2D0F99FE-8141-47D4-BDAF-B769EC787FD0}" dt="2025-01-12T14:25:26.080" v="973" actId="1076"/>
          <ac:spMkLst>
            <pc:docMk/>
            <pc:sldMk cId="145512613" sldId="261"/>
            <ac:spMk id="11" creationId="{FD78F54B-8043-78D2-0984-24271C950C0C}"/>
          </ac:spMkLst>
        </pc:spChg>
        <pc:picChg chg="add mod modCrop">
          <ac:chgData name="brahim laraki" userId="95c76f05f91f7712" providerId="LiveId" clId="{2D0F99FE-8141-47D4-BDAF-B769EC787FD0}" dt="2025-01-12T13:43:12.582" v="804" actId="14100"/>
          <ac:picMkLst>
            <pc:docMk/>
            <pc:sldMk cId="145512613" sldId="261"/>
            <ac:picMk id="9" creationId="{7AF689F2-DACE-5183-9EB7-59C4009D6726}"/>
          </ac:picMkLst>
        </pc:picChg>
      </pc:sldChg>
      <pc:sldChg chg="addSp delSp modSp add mod">
        <pc:chgData name="brahim laraki" userId="95c76f05f91f7712" providerId="LiveId" clId="{2D0F99FE-8141-47D4-BDAF-B769EC787FD0}" dt="2025-01-12T14:26:21.755" v="985" actId="255"/>
        <pc:sldMkLst>
          <pc:docMk/>
          <pc:sldMk cId="3636623716" sldId="262"/>
        </pc:sldMkLst>
        <pc:spChg chg="mod">
          <ac:chgData name="brahim laraki" userId="95c76f05f91f7712" providerId="LiveId" clId="{2D0F99FE-8141-47D4-BDAF-B769EC787FD0}" dt="2025-01-12T14:25:59.049" v="980" actId="207"/>
          <ac:spMkLst>
            <pc:docMk/>
            <pc:sldMk cId="3636623716" sldId="262"/>
            <ac:spMk id="2" creationId="{0A505472-3325-003F-C105-3FDDF54A2026}"/>
          </ac:spMkLst>
        </pc:spChg>
        <pc:spChg chg="add mod">
          <ac:chgData name="brahim laraki" userId="95c76f05f91f7712" providerId="LiveId" clId="{2D0F99FE-8141-47D4-BDAF-B769EC787FD0}" dt="2025-01-12T14:26:21.755" v="985" actId="255"/>
          <ac:spMkLst>
            <pc:docMk/>
            <pc:sldMk cId="3636623716" sldId="262"/>
            <ac:spMk id="18" creationId="{2906A975-F8C6-231A-D598-6091C539FC7A}"/>
          </ac:spMkLst>
        </pc:spChg>
        <pc:picChg chg="add mod modCrop">
          <ac:chgData name="brahim laraki" userId="95c76f05f91f7712" providerId="LiveId" clId="{2D0F99FE-8141-47D4-BDAF-B769EC787FD0}" dt="2025-01-12T14:19:07.510" v="913" actId="14100"/>
          <ac:picMkLst>
            <pc:docMk/>
            <pc:sldMk cId="3636623716" sldId="262"/>
            <ac:picMk id="7" creationId="{4E1129ED-249B-89DC-2915-8FA08677EA6E}"/>
          </ac:picMkLst>
        </pc:picChg>
        <pc:picChg chg="add mod modCrop">
          <ac:chgData name="brahim laraki" userId="95c76f05f91f7712" providerId="LiveId" clId="{2D0F99FE-8141-47D4-BDAF-B769EC787FD0}" dt="2025-01-12T14:19:13.966" v="915" actId="14100"/>
          <ac:picMkLst>
            <pc:docMk/>
            <pc:sldMk cId="3636623716" sldId="262"/>
            <ac:picMk id="12" creationId="{431D2E46-FB52-D38A-3002-FC16E96A2DDA}"/>
          </ac:picMkLst>
        </pc:picChg>
        <pc:picChg chg="add mod modCrop">
          <ac:chgData name="brahim laraki" userId="95c76f05f91f7712" providerId="LiveId" clId="{2D0F99FE-8141-47D4-BDAF-B769EC787FD0}" dt="2025-01-12T14:19:43.417" v="923" actId="1076"/>
          <ac:picMkLst>
            <pc:docMk/>
            <pc:sldMk cId="3636623716" sldId="262"/>
            <ac:picMk id="14" creationId="{0CB8C444-7E52-0C31-A2D7-FC942E7C2E7F}"/>
          </ac:picMkLst>
        </pc:picChg>
        <pc:picChg chg="add mod modCrop">
          <ac:chgData name="brahim laraki" userId="95c76f05f91f7712" providerId="LiveId" clId="{2D0F99FE-8141-47D4-BDAF-B769EC787FD0}" dt="2025-01-12T14:19:41.804" v="922" actId="1076"/>
          <ac:picMkLst>
            <pc:docMk/>
            <pc:sldMk cId="3636623716" sldId="262"/>
            <ac:picMk id="16" creationId="{443B939C-07B1-E6C2-B349-06D994D416A3}"/>
          </ac:picMkLst>
        </pc:picChg>
      </pc:sldChg>
      <pc:sldChg chg="addSp delSp modSp add mod setBg modNotesTx">
        <pc:chgData name="brahim laraki" userId="95c76f05f91f7712" providerId="LiveId" clId="{2D0F99FE-8141-47D4-BDAF-B769EC787FD0}" dt="2025-01-24T08:34:35.968" v="1670" actId="20577"/>
        <pc:sldMkLst>
          <pc:docMk/>
          <pc:sldMk cId="2137598312" sldId="263"/>
        </pc:sldMkLst>
        <pc:spChg chg="mod">
          <ac:chgData name="brahim laraki" userId="95c76f05f91f7712" providerId="LiveId" clId="{2D0F99FE-8141-47D4-BDAF-B769EC787FD0}" dt="2025-01-12T16:23:37.920" v="1038" actId="26606"/>
          <ac:spMkLst>
            <pc:docMk/>
            <pc:sldMk cId="2137598312" sldId="263"/>
            <ac:spMk id="2" creationId="{324B192E-826C-277A-05B5-59EF8ED8A93A}"/>
          </ac:spMkLst>
        </pc:spChg>
        <pc:spChg chg="add del">
          <ac:chgData name="brahim laraki" userId="95c76f05f91f7712" providerId="LiveId" clId="{2D0F99FE-8141-47D4-BDAF-B769EC787FD0}" dt="2025-01-12T16:23:37.920" v="1038" actId="26606"/>
          <ac:spMkLst>
            <pc:docMk/>
            <pc:sldMk cId="2137598312" sldId="263"/>
            <ac:spMk id="5" creationId="{524E45E8-73BC-33A3-DE81-C38F128EFCF8}"/>
          </ac:spMkLst>
        </pc:spChg>
        <pc:spChg chg="add del">
          <ac:chgData name="brahim laraki" userId="95c76f05f91f7712" providerId="LiveId" clId="{2D0F99FE-8141-47D4-BDAF-B769EC787FD0}" dt="2025-01-12T16:23:37.920" v="1038" actId="26606"/>
          <ac:spMkLst>
            <pc:docMk/>
            <pc:sldMk cId="2137598312" sldId="263"/>
            <ac:spMk id="8" creationId="{9968FDF4-E973-AFD8-55E7-65F01F5EFC46}"/>
          </ac:spMkLst>
        </pc:spChg>
        <pc:spChg chg="add mod">
          <ac:chgData name="brahim laraki" userId="95c76f05f91f7712" providerId="LiveId" clId="{2D0F99FE-8141-47D4-BDAF-B769EC787FD0}" dt="2025-01-12T16:26:47.249" v="1071" actId="14100"/>
          <ac:spMkLst>
            <pc:docMk/>
            <pc:sldMk cId="2137598312" sldId="263"/>
            <ac:spMk id="17" creationId="{F6A50D9A-E2B1-3A9A-1BD8-AB0A980F41EB}"/>
          </ac:spMkLst>
        </pc:spChg>
        <pc:spChg chg="add mod">
          <ac:chgData name="brahim laraki" userId="95c76f05f91f7712" providerId="LiveId" clId="{2D0F99FE-8141-47D4-BDAF-B769EC787FD0}" dt="2025-01-12T16:37:19.996" v="1247" actId="1076"/>
          <ac:spMkLst>
            <pc:docMk/>
            <pc:sldMk cId="2137598312" sldId="263"/>
            <ac:spMk id="19" creationId="{AA1E59A1-C7CF-8768-1775-744A25001504}"/>
          </ac:spMkLst>
        </pc:spChg>
        <pc:spChg chg="add mod">
          <ac:chgData name="brahim laraki" userId="95c76f05f91f7712" providerId="LiveId" clId="{2D0F99FE-8141-47D4-BDAF-B769EC787FD0}" dt="2025-01-12T16:35:17.351" v="1203" actId="1076"/>
          <ac:spMkLst>
            <pc:docMk/>
            <pc:sldMk cId="2137598312" sldId="263"/>
            <ac:spMk id="20" creationId="{BA755CBF-3933-76DF-6FA7-FE8B237C5DE3}"/>
          </ac:spMkLst>
        </pc:spChg>
        <pc:spChg chg="add del">
          <ac:chgData name="brahim laraki" userId="95c76f05f91f7712" providerId="LiveId" clId="{2D0F99FE-8141-47D4-BDAF-B769EC787FD0}" dt="2025-01-12T16:23:37.920" v="1038" actId="26606"/>
          <ac:spMkLst>
            <pc:docMk/>
            <pc:sldMk cId="2137598312" sldId="263"/>
            <ac:spMk id="22" creationId="{FCB0DE43-616B-C7FC-B2EA-4CA3ABDF05C6}"/>
          </ac:spMkLst>
        </pc:spChg>
        <pc:spChg chg="add del">
          <ac:chgData name="brahim laraki" userId="95c76f05f91f7712" providerId="LiveId" clId="{2D0F99FE-8141-47D4-BDAF-B769EC787FD0}" dt="2025-01-12T16:23:37.920" v="1038" actId="26606"/>
          <ac:spMkLst>
            <pc:docMk/>
            <pc:sldMk cId="2137598312" sldId="263"/>
            <ac:spMk id="23" creationId="{68FD1953-4C58-4662-DAF3-FCB92B047332}"/>
          </ac:spMkLst>
        </pc:spChg>
        <pc:spChg chg="add del">
          <ac:chgData name="brahim laraki" userId="95c76f05f91f7712" providerId="LiveId" clId="{2D0F99FE-8141-47D4-BDAF-B769EC787FD0}" dt="2025-01-12T16:23:37.920" v="1038" actId="26606"/>
          <ac:spMkLst>
            <pc:docMk/>
            <pc:sldMk cId="2137598312" sldId="263"/>
            <ac:spMk id="24" creationId="{472830FB-6FF9-7446-AC67-59CED6709B5D}"/>
          </ac:spMkLst>
        </pc:spChg>
        <pc:spChg chg="add mod">
          <ac:chgData name="brahim laraki" userId="95c76f05f91f7712" providerId="LiveId" clId="{2D0F99FE-8141-47D4-BDAF-B769EC787FD0}" dt="2025-01-12T16:37:06.270" v="1244" actId="1076"/>
          <ac:spMkLst>
            <pc:docMk/>
            <pc:sldMk cId="2137598312" sldId="263"/>
            <ac:spMk id="32" creationId="{F050D395-F173-4C59-BD6A-D867FE81F1CF}"/>
          </ac:spMkLst>
        </pc:spChg>
        <pc:spChg chg="add mod">
          <ac:chgData name="brahim laraki" userId="95c76f05f91f7712" providerId="LiveId" clId="{2D0F99FE-8141-47D4-BDAF-B769EC787FD0}" dt="2025-01-12T16:35:09.905" v="1202" actId="1076"/>
          <ac:spMkLst>
            <pc:docMk/>
            <pc:sldMk cId="2137598312" sldId="263"/>
            <ac:spMk id="34" creationId="{FAD1D777-E602-8DB9-0054-19915DFE89F2}"/>
          </ac:spMkLst>
        </pc:spChg>
        <pc:spChg chg="add mod">
          <ac:chgData name="brahim laraki" userId="95c76f05f91f7712" providerId="LiveId" clId="{2D0F99FE-8141-47D4-BDAF-B769EC787FD0}" dt="2025-01-12T16:36:51.088" v="1240" actId="1076"/>
          <ac:spMkLst>
            <pc:docMk/>
            <pc:sldMk cId="2137598312" sldId="263"/>
            <ac:spMk id="36" creationId="{AAD82236-539A-6298-D59C-CEF391B52480}"/>
          </ac:spMkLst>
        </pc:spChg>
        <pc:picChg chg="add mod modCrop">
          <ac:chgData name="brahim laraki" userId="95c76f05f91f7712" providerId="LiveId" clId="{2D0F99FE-8141-47D4-BDAF-B769EC787FD0}" dt="2025-01-12T16:23:50.774" v="1043" actId="14100"/>
          <ac:picMkLst>
            <pc:docMk/>
            <pc:sldMk cId="2137598312" sldId="263"/>
            <ac:picMk id="9" creationId="{0A4CFDA4-8A4B-ABE0-68A2-F8BD01CD12F9}"/>
          </ac:picMkLst>
        </pc:picChg>
        <pc:picChg chg="add mod modCrop">
          <ac:chgData name="brahim laraki" userId="95c76f05f91f7712" providerId="LiveId" clId="{2D0F99FE-8141-47D4-BDAF-B769EC787FD0}" dt="2025-01-12T16:23:48.397" v="1042" actId="14100"/>
          <ac:picMkLst>
            <pc:docMk/>
            <pc:sldMk cId="2137598312" sldId="263"/>
            <ac:picMk id="11" creationId="{CDF8D267-1DF8-D4D0-CE4F-3A4698BBB0E7}"/>
          </ac:picMkLst>
        </pc:picChg>
        <pc:picChg chg="add mod modCrop">
          <ac:chgData name="brahim laraki" userId="95c76f05f91f7712" providerId="LiveId" clId="{2D0F99FE-8141-47D4-BDAF-B769EC787FD0}" dt="2025-01-12T16:33:05.436" v="1133" actId="14100"/>
          <ac:picMkLst>
            <pc:docMk/>
            <pc:sldMk cId="2137598312" sldId="263"/>
            <ac:picMk id="25" creationId="{7245A40D-4FB4-E61A-391C-43D09E691B87}"/>
          </ac:picMkLst>
        </pc:picChg>
      </pc:sldChg>
      <pc:sldChg chg="addSp delSp modSp add mod ord modNotesTx">
        <pc:chgData name="brahim laraki" userId="95c76f05f91f7712" providerId="LiveId" clId="{2D0F99FE-8141-47D4-BDAF-B769EC787FD0}" dt="2025-01-12T17:02:12.754" v="1480" actId="1076"/>
        <pc:sldMkLst>
          <pc:docMk/>
          <pc:sldMk cId="2000046081" sldId="264"/>
        </pc:sldMkLst>
        <pc:spChg chg="mod">
          <ac:chgData name="brahim laraki" userId="95c76f05f91f7712" providerId="LiveId" clId="{2D0F99FE-8141-47D4-BDAF-B769EC787FD0}" dt="2025-01-12T16:41:35.884" v="1260" actId="255"/>
          <ac:spMkLst>
            <pc:docMk/>
            <pc:sldMk cId="2000046081" sldId="264"/>
            <ac:spMk id="2" creationId="{920140FE-9B97-99F2-64C3-0D781227A16F}"/>
          </ac:spMkLst>
        </pc:spChg>
        <pc:spChg chg="add mod">
          <ac:chgData name="brahim laraki" userId="95c76f05f91f7712" providerId="LiveId" clId="{2D0F99FE-8141-47D4-BDAF-B769EC787FD0}" dt="2025-01-12T17:00:41.226" v="1469" actId="14100"/>
          <ac:spMkLst>
            <pc:docMk/>
            <pc:sldMk cId="2000046081" sldId="264"/>
            <ac:spMk id="4" creationId="{15AD7EE8-9851-C8D5-D03B-14DCB70A5D11}"/>
          </ac:spMkLst>
        </pc:spChg>
        <pc:picChg chg="add mod">
          <ac:chgData name="brahim laraki" userId="95c76f05f91f7712" providerId="LiveId" clId="{2D0F99FE-8141-47D4-BDAF-B769EC787FD0}" dt="2025-01-12T17:02:11.215" v="1479" actId="1076"/>
          <ac:picMkLst>
            <pc:docMk/>
            <pc:sldMk cId="2000046081" sldId="264"/>
            <ac:picMk id="7" creationId="{F32ADB36-F020-0348-E152-9C7041E690A8}"/>
          </ac:picMkLst>
        </pc:picChg>
        <pc:picChg chg="add mod">
          <ac:chgData name="brahim laraki" userId="95c76f05f91f7712" providerId="LiveId" clId="{2D0F99FE-8141-47D4-BDAF-B769EC787FD0}" dt="2025-01-12T17:02:12.754" v="1480" actId="1076"/>
          <ac:picMkLst>
            <pc:docMk/>
            <pc:sldMk cId="2000046081" sldId="264"/>
            <ac:picMk id="12" creationId="{D3478C88-25BF-29C8-22F5-9C1ACC9780BB}"/>
          </ac:picMkLst>
        </pc:picChg>
      </pc:sldChg>
      <pc:sldChg chg="addSp delSp modSp add mod ord">
        <pc:chgData name="brahim laraki" userId="95c76f05f91f7712" providerId="LiveId" clId="{2D0F99FE-8141-47D4-BDAF-B769EC787FD0}" dt="2025-01-14T11:57:00.199" v="1544" actId="14100"/>
        <pc:sldMkLst>
          <pc:docMk/>
          <pc:sldMk cId="3078206784" sldId="265"/>
        </pc:sldMkLst>
        <pc:spChg chg="mod">
          <ac:chgData name="brahim laraki" userId="95c76f05f91f7712" providerId="LiveId" clId="{2D0F99FE-8141-47D4-BDAF-B769EC787FD0}" dt="2025-01-14T11:50:14.488" v="1516" actId="20577"/>
          <ac:spMkLst>
            <pc:docMk/>
            <pc:sldMk cId="3078206784" sldId="265"/>
            <ac:spMk id="2" creationId="{165BD79E-83F7-2D4D-8441-ABAC751D7A9B}"/>
          </ac:spMkLst>
        </pc:spChg>
        <pc:spChg chg="add mod">
          <ac:chgData name="brahim laraki" userId="95c76f05f91f7712" providerId="LiveId" clId="{2D0F99FE-8141-47D4-BDAF-B769EC787FD0}" dt="2025-01-12T16:56:55.540" v="1456" actId="14100"/>
          <ac:spMkLst>
            <pc:docMk/>
            <pc:sldMk cId="3078206784" sldId="265"/>
            <ac:spMk id="4" creationId="{C733C5FE-9E32-014C-D1B2-EB5AA28CA0CA}"/>
          </ac:spMkLst>
        </pc:spChg>
        <pc:spChg chg="add mod">
          <ac:chgData name="brahim laraki" userId="95c76f05f91f7712" providerId="LiveId" clId="{2D0F99FE-8141-47D4-BDAF-B769EC787FD0}" dt="2025-01-14T11:56:49.641" v="1540" actId="1076"/>
          <ac:spMkLst>
            <pc:docMk/>
            <pc:sldMk cId="3078206784" sldId="265"/>
            <ac:spMk id="7" creationId="{5574AFD7-4E8E-52E8-80E0-AFC8872BFDF9}"/>
          </ac:spMkLst>
        </pc:spChg>
        <pc:picChg chg="add mod">
          <ac:chgData name="brahim laraki" userId="95c76f05f91f7712" providerId="LiveId" clId="{2D0F99FE-8141-47D4-BDAF-B769EC787FD0}" dt="2025-01-14T11:57:00.199" v="1544" actId="14100"/>
          <ac:picMkLst>
            <pc:docMk/>
            <pc:sldMk cId="3078206784" sldId="265"/>
            <ac:picMk id="10" creationId="{66F0426B-D459-887A-D786-464A96BE6CD6}"/>
          </ac:picMkLst>
        </pc:picChg>
      </pc:sldChg>
      <pc:sldChg chg="addSp delSp modSp add mod">
        <pc:chgData name="brahim laraki" userId="95c76f05f91f7712" providerId="LiveId" clId="{2D0F99FE-8141-47D4-BDAF-B769EC787FD0}" dt="2025-01-14T11:57:47.786" v="1561" actId="14100"/>
        <pc:sldMkLst>
          <pc:docMk/>
          <pc:sldMk cId="2607104877" sldId="266"/>
        </pc:sldMkLst>
        <pc:spChg chg="mod">
          <ac:chgData name="brahim laraki" userId="95c76f05f91f7712" providerId="LiveId" clId="{2D0F99FE-8141-47D4-BDAF-B769EC787FD0}" dt="2025-01-14T11:57:24.361" v="1554" actId="20577"/>
          <ac:spMkLst>
            <pc:docMk/>
            <pc:sldMk cId="2607104877" sldId="266"/>
            <ac:spMk id="7" creationId="{6D9EED34-0AAA-F166-A5EF-3A529AE86A14}"/>
          </ac:spMkLst>
        </pc:spChg>
        <pc:picChg chg="add mod">
          <ac:chgData name="brahim laraki" userId="95c76f05f91f7712" providerId="LiveId" clId="{2D0F99FE-8141-47D4-BDAF-B769EC787FD0}" dt="2025-01-14T11:57:47.786" v="1561" actId="14100"/>
          <ac:picMkLst>
            <pc:docMk/>
            <pc:sldMk cId="2607104877" sldId="266"/>
            <ac:picMk id="6" creationId="{ED4C6D01-736A-04A5-878D-CDD69CD5EEF4}"/>
          </ac:picMkLst>
        </pc:picChg>
      </pc:sldChg>
      <pc:sldChg chg="addSp delSp modSp add mod">
        <pc:chgData name="brahim laraki" userId="95c76f05f91f7712" providerId="LiveId" clId="{2D0F99FE-8141-47D4-BDAF-B769EC787FD0}" dt="2025-01-19T16:55:37.101" v="1669" actId="478"/>
        <pc:sldMkLst>
          <pc:docMk/>
          <pc:sldMk cId="3876616998" sldId="267"/>
        </pc:sldMkLst>
        <pc:spChg chg="mod">
          <ac:chgData name="brahim laraki" userId="95c76f05f91f7712" providerId="LiveId" clId="{2D0F99FE-8141-47D4-BDAF-B769EC787FD0}" dt="2025-01-14T11:58:06.906" v="1580" actId="20577"/>
          <ac:spMkLst>
            <pc:docMk/>
            <pc:sldMk cId="3876616998" sldId="267"/>
            <ac:spMk id="7" creationId="{12561620-B92B-5CB1-D6D0-1467D2269905}"/>
          </ac:spMkLst>
        </pc:spChg>
        <pc:picChg chg="add mod">
          <ac:chgData name="brahim laraki" userId="95c76f05f91f7712" providerId="LiveId" clId="{2D0F99FE-8141-47D4-BDAF-B769EC787FD0}" dt="2025-01-14T11:58:32.794" v="1588" actId="14100"/>
          <ac:picMkLst>
            <pc:docMk/>
            <pc:sldMk cId="3876616998" sldId="267"/>
            <ac:picMk id="9" creationId="{9911E918-DCD5-733C-5B80-2B48C16701C5}"/>
          </ac:picMkLst>
        </pc:picChg>
      </pc:sldChg>
      <pc:sldChg chg="delSp modSp add mod">
        <pc:chgData name="brahim laraki" userId="95c76f05f91f7712" providerId="LiveId" clId="{2D0F99FE-8141-47D4-BDAF-B769EC787FD0}" dt="2025-01-14T12:49:13.075" v="1607" actId="20577"/>
        <pc:sldMkLst>
          <pc:docMk/>
          <pc:sldMk cId="2621908866" sldId="268"/>
        </pc:sldMkLst>
      </pc:sldChg>
    </pc:docChg>
  </pc:docChgLst>
  <pc:docChgLst>
    <pc:chgData name="brahim laraki" userId="95c76f05f91f7712" providerId="LiveId" clId="{8CB817F4-C4A5-4657-B4BA-6FF304159118}"/>
    <pc:docChg chg="custSel modSld">
      <pc:chgData name="brahim laraki" userId="95c76f05f91f7712" providerId="LiveId" clId="{8CB817F4-C4A5-4657-B4BA-6FF304159118}" dt="2025-01-15T13:58:17.991" v="75" actId="14100"/>
      <pc:docMkLst>
        <pc:docMk/>
      </pc:docMkLst>
      <pc:sldChg chg="addSp delSp modSp mod">
        <pc:chgData name="brahim laraki" userId="95c76f05f91f7712" providerId="LiveId" clId="{8CB817F4-C4A5-4657-B4BA-6FF304159118}" dt="2025-01-15T13:58:17.991" v="75" actId="14100"/>
        <pc:sldMkLst>
          <pc:docMk/>
          <pc:sldMk cId="622555632" sldId="259"/>
        </pc:sldMkLst>
        <pc:graphicFrameChg chg="mod">
          <ac:chgData name="brahim laraki" userId="95c76f05f91f7712" providerId="LiveId" clId="{8CB817F4-C4A5-4657-B4BA-6FF304159118}" dt="2025-01-14T19:24:33.347" v="21" actId="20577"/>
          <ac:graphicFrameMkLst>
            <pc:docMk/>
            <pc:sldMk cId="622555632" sldId="259"/>
            <ac:graphicFrameMk id="36" creationId="{F46593D2-C659-0A72-C052-D339200EA3B2}"/>
          </ac:graphicFrameMkLst>
        </pc:graphicFrameChg>
        <pc:picChg chg="add mod">
          <ac:chgData name="brahim laraki" userId="95c76f05f91f7712" providerId="LiveId" clId="{8CB817F4-C4A5-4657-B4BA-6FF304159118}" dt="2025-01-15T13:58:15.429" v="74" actId="1076"/>
          <ac:picMkLst>
            <pc:docMk/>
            <pc:sldMk cId="622555632" sldId="259"/>
            <ac:picMk id="7" creationId="{26474074-B85D-3968-8544-FB4ACA23BF61}"/>
          </ac:picMkLst>
        </pc:picChg>
        <pc:picChg chg="add mod">
          <ac:chgData name="brahim laraki" userId="95c76f05f91f7712" providerId="LiveId" clId="{8CB817F4-C4A5-4657-B4BA-6FF304159118}" dt="2025-01-15T13:58:17.991" v="75" actId="14100"/>
          <ac:picMkLst>
            <pc:docMk/>
            <pc:sldMk cId="622555632" sldId="259"/>
            <ac:picMk id="10" creationId="{7129C03D-52B8-5A17-796D-2DFC6B747E25}"/>
          </ac:picMkLst>
        </pc:picChg>
      </pc:sldChg>
      <pc:sldChg chg="modSp mod">
        <pc:chgData name="brahim laraki" userId="95c76f05f91f7712" providerId="LiveId" clId="{8CB817F4-C4A5-4657-B4BA-6FF304159118}" dt="2025-01-15T12:42:03.961" v="51" actId="20577"/>
        <pc:sldMkLst>
          <pc:docMk/>
          <pc:sldMk cId="2137598312" sldId="263"/>
        </pc:sldMkLst>
        <pc:spChg chg="mod">
          <ac:chgData name="brahim laraki" userId="95c76f05f91f7712" providerId="LiveId" clId="{8CB817F4-C4A5-4657-B4BA-6FF304159118}" dt="2025-01-15T12:38:03.279" v="31" actId="1076"/>
          <ac:spMkLst>
            <pc:docMk/>
            <pc:sldMk cId="2137598312" sldId="263"/>
            <ac:spMk id="17" creationId="{F6A50D9A-E2B1-3A9A-1BD8-AB0A980F41EB}"/>
          </ac:spMkLst>
        </pc:spChg>
        <pc:spChg chg="mod">
          <ac:chgData name="brahim laraki" userId="95c76f05f91f7712" providerId="LiveId" clId="{8CB817F4-C4A5-4657-B4BA-6FF304159118}" dt="2025-01-15T12:39:52.599" v="39" actId="1076"/>
          <ac:spMkLst>
            <pc:docMk/>
            <pc:sldMk cId="2137598312" sldId="263"/>
            <ac:spMk id="20" creationId="{BA755CBF-3933-76DF-6FA7-FE8B237C5DE3}"/>
          </ac:spMkLst>
        </pc:spChg>
        <pc:spChg chg="mod">
          <ac:chgData name="brahim laraki" userId="95c76f05f91f7712" providerId="LiveId" clId="{8CB817F4-C4A5-4657-B4BA-6FF304159118}" dt="2025-01-15T12:42:03.961" v="51" actId="20577"/>
          <ac:spMkLst>
            <pc:docMk/>
            <pc:sldMk cId="2137598312" sldId="263"/>
            <ac:spMk id="34" creationId="{FAD1D777-E602-8DB9-0054-19915DFE89F2}"/>
          </ac:spMkLst>
        </pc:spChg>
        <pc:spChg chg="mod">
          <ac:chgData name="brahim laraki" userId="95c76f05f91f7712" providerId="LiveId" clId="{8CB817F4-C4A5-4657-B4BA-6FF304159118}" dt="2025-01-15T12:42:01.249" v="50" actId="1076"/>
          <ac:spMkLst>
            <pc:docMk/>
            <pc:sldMk cId="2137598312" sldId="263"/>
            <ac:spMk id="36" creationId="{AAD82236-539A-6298-D59C-CEF391B5248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F9BA9-17D0-4839-B98E-E6A5647A10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A87D86-5652-41D7-814E-7F66B2ECF996}">
      <dgm:prSet/>
      <dgm:spPr/>
      <dgm:t>
        <a:bodyPr/>
        <a:lstStyle/>
        <a:p>
          <a:r>
            <a:rPr lang="fr-FR" dirty="0"/>
            <a:t>Choix de l’outil de visualisation de données Power Bi (Interface intuitive, écosystème Windows….</a:t>
          </a:r>
          <a:endParaRPr lang="en-US" dirty="0"/>
        </a:p>
      </dgm:t>
    </dgm:pt>
    <dgm:pt modelId="{F35B3EE4-E958-47C8-BC90-E842F22FBD22}" type="parTrans" cxnId="{4FAEFB9A-9C70-4EA1-8E1B-72B4EFBAA2EF}">
      <dgm:prSet/>
      <dgm:spPr/>
      <dgm:t>
        <a:bodyPr/>
        <a:lstStyle/>
        <a:p>
          <a:endParaRPr lang="en-US"/>
        </a:p>
      </dgm:t>
    </dgm:pt>
    <dgm:pt modelId="{6024E805-75CC-45CA-B0CB-5823C7511762}" type="sibTrans" cxnId="{4FAEFB9A-9C70-4EA1-8E1B-72B4EFBAA2EF}">
      <dgm:prSet/>
      <dgm:spPr/>
      <dgm:t>
        <a:bodyPr/>
        <a:lstStyle/>
        <a:p>
          <a:endParaRPr lang="en-US"/>
        </a:p>
      </dgm:t>
    </dgm:pt>
    <dgm:pt modelId="{9EB54FF2-5C66-47C8-9DB1-B3A0B46F72F5}">
      <dgm:prSet/>
      <dgm:spPr/>
      <dgm:t>
        <a:bodyPr/>
        <a:lstStyle/>
        <a:p>
          <a:r>
            <a:rPr lang="fr-FR" dirty="0"/>
            <a:t>Sources de données</a:t>
          </a:r>
        </a:p>
        <a:p>
          <a:r>
            <a:rPr lang="fr-FR" dirty="0"/>
            <a:t>5 fichiers CSV à disposition (années 2000 à 2018) :</a:t>
          </a:r>
          <a:endParaRPr lang="en-US" dirty="0"/>
        </a:p>
      </dgm:t>
    </dgm:pt>
    <dgm:pt modelId="{A0DB2817-E85E-45B3-87F5-946E719D19E4}" type="parTrans" cxnId="{5D0A9161-7961-4AC1-926F-37A359C0FBE1}">
      <dgm:prSet/>
      <dgm:spPr/>
      <dgm:t>
        <a:bodyPr/>
        <a:lstStyle/>
        <a:p>
          <a:endParaRPr lang="en-US"/>
        </a:p>
      </dgm:t>
    </dgm:pt>
    <dgm:pt modelId="{F72302A1-D893-45C5-92F5-4C542DE99E5D}" type="sibTrans" cxnId="{5D0A9161-7961-4AC1-926F-37A359C0FBE1}">
      <dgm:prSet/>
      <dgm:spPr/>
      <dgm:t>
        <a:bodyPr/>
        <a:lstStyle/>
        <a:p>
          <a:endParaRPr lang="en-US"/>
        </a:p>
      </dgm:t>
    </dgm:pt>
    <dgm:pt modelId="{EDA40C66-03EF-4CAC-AF61-4A9F25166B7D}">
      <dgm:prSet/>
      <dgm:spPr/>
      <dgm:t>
        <a:bodyPr/>
        <a:lstStyle/>
        <a:p>
          <a:r>
            <a:rPr lang="fr-FR" dirty="0"/>
            <a:t>Accès aux services de base et aux services sécuritaires</a:t>
          </a:r>
          <a:endParaRPr lang="en-US" dirty="0"/>
        </a:p>
      </dgm:t>
    </dgm:pt>
    <dgm:pt modelId="{6E870BF0-F1E0-4CE9-B117-C12406195AE4}" type="parTrans" cxnId="{CE968778-9677-4A3E-8536-3B33F8AF9EBD}">
      <dgm:prSet/>
      <dgm:spPr/>
      <dgm:t>
        <a:bodyPr/>
        <a:lstStyle/>
        <a:p>
          <a:endParaRPr lang="en-US"/>
        </a:p>
      </dgm:t>
    </dgm:pt>
    <dgm:pt modelId="{07E4893B-3BE0-4D9F-AE0D-19FD47541019}" type="sibTrans" cxnId="{CE968778-9677-4A3E-8536-3B33F8AF9EBD}">
      <dgm:prSet/>
      <dgm:spPr/>
      <dgm:t>
        <a:bodyPr/>
        <a:lstStyle/>
        <a:p>
          <a:endParaRPr lang="en-US"/>
        </a:p>
      </dgm:t>
    </dgm:pt>
    <dgm:pt modelId="{144D8128-BC16-41C7-9F3C-FF130AE69717}">
      <dgm:prSet/>
      <dgm:spPr/>
      <dgm:t>
        <a:bodyPr/>
        <a:lstStyle/>
        <a:p>
          <a:r>
            <a:rPr lang="fr-FR"/>
            <a:t>Mortalité pour l’année 2016 (fréquence + nombre de décès)</a:t>
          </a:r>
          <a:endParaRPr lang="en-US"/>
        </a:p>
      </dgm:t>
    </dgm:pt>
    <dgm:pt modelId="{14FE7BB7-E765-42A7-A7A5-37EFE1C1BA94}" type="parTrans" cxnId="{CD9041EE-EA3B-496B-A3A2-5C32F790044D}">
      <dgm:prSet/>
      <dgm:spPr/>
      <dgm:t>
        <a:bodyPr/>
        <a:lstStyle/>
        <a:p>
          <a:endParaRPr lang="en-US"/>
        </a:p>
      </dgm:t>
    </dgm:pt>
    <dgm:pt modelId="{7EFB632D-FB0E-4039-8813-097CD13A4373}" type="sibTrans" cxnId="{CD9041EE-EA3B-496B-A3A2-5C32F790044D}">
      <dgm:prSet/>
      <dgm:spPr/>
      <dgm:t>
        <a:bodyPr/>
        <a:lstStyle/>
        <a:p>
          <a:endParaRPr lang="en-US"/>
        </a:p>
      </dgm:t>
    </dgm:pt>
    <dgm:pt modelId="{B18F7599-50EF-40DC-A68D-27FF211ECE07}">
      <dgm:prSet/>
      <dgm:spPr/>
      <dgm:t>
        <a:bodyPr/>
        <a:lstStyle/>
        <a:p>
          <a:r>
            <a:rPr lang="fr-FR"/>
            <a:t>Stabilité politique</a:t>
          </a:r>
          <a:endParaRPr lang="en-US"/>
        </a:p>
      </dgm:t>
    </dgm:pt>
    <dgm:pt modelId="{F18FE82D-D881-41C2-9936-170FB5ADD9B4}" type="parTrans" cxnId="{A46B4190-03A1-4C03-83B8-9DABAAD996CD}">
      <dgm:prSet/>
      <dgm:spPr/>
      <dgm:t>
        <a:bodyPr/>
        <a:lstStyle/>
        <a:p>
          <a:endParaRPr lang="en-US"/>
        </a:p>
      </dgm:t>
    </dgm:pt>
    <dgm:pt modelId="{7FAC3886-621C-4766-84F4-6E182C00672F}" type="sibTrans" cxnId="{A46B4190-03A1-4C03-83B8-9DABAAD996CD}">
      <dgm:prSet/>
      <dgm:spPr/>
      <dgm:t>
        <a:bodyPr/>
        <a:lstStyle/>
        <a:p>
          <a:endParaRPr lang="en-US"/>
        </a:p>
      </dgm:t>
    </dgm:pt>
    <dgm:pt modelId="{D2FA132D-6B64-4CA8-B9D2-5FF5FD092BB0}">
      <dgm:prSet/>
      <dgm:spPr/>
      <dgm:t>
        <a:bodyPr/>
        <a:lstStyle/>
        <a:p>
          <a:r>
            <a:rPr lang="fr-FR" dirty="0"/>
            <a:t>Population (urbaine / rurale / femmes / hommes / totale)</a:t>
          </a:r>
          <a:endParaRPr lang="en-US" dirty="0"/>
        </a:p>
      </dgm:t>
    </dgm:pt>
    <dgm:pt modelId="{C2BFC803-1E22-4372-A198-9380FB391B12}" type="parTrans" cxnId="{6D7D392E-9F51-4944-BA74-20329C3AB9AB}">
      <dgm:prSet/>
      <dgm:spPr/>
      <dgm:t>
        <a:bodyPr/>
        <a:lstStyle/>
        <a:p>
          <a:endParaRPr lang="en-US"/>
        </a:p>
      </dgm:t>
    </dgm:pt>
    <dgm:pt modelId="{4A28AB1C-ED37-4609-AFEF-6A80999A9665}" type="sibTrans" cxnId="{6D7D392E-9F51-4944-BA74-20329C3AB9AB}">
      <dgm:prSet/>
      <dgm:spPr/>
      <dgm:t>
        <a:bodyPr/>
        <a:lstStyle/>
        <a:p>
          <a:endParaRPr lang="en-US"/>
        </a:p>
      </dgm:t>
    </dgm:pt>
    <dgm:pt modelId="{58CA1BA4-1E48-4B01-8570-5F29288D1320}">
      <dgm:prSet/>
      <dgm:spPr/>
      <dgm:t>
        <a:bodyPr/>
        <a:lstStyle/>
        <a:p>
          <a:r>
            <a:rPr lang="fr-FR" dirty="0"/>
            <a:t>Région</a:t>
          </a:r>
          <a:br>
            <a:rPr lang="fr-FR" dirty="0"/>
          </a:br>
          <a:endParaRPr lang="en-US" dirty="0"/>
        </a:p>
      </dgm:t>
    </dgm:pt>
    <dgm:pt modelId="{D3946726-7938-4D98-88F0-99727DC9A347}" type="parTrans" cxnId="{ADA15232-A43E-4D38-810D-5006411B842F}">
      <dgm:prSet/>
      <dgm:spPr/>
      <dgm:t>
        <a:bodyPr/>
        <a:lstStyle/>
        <a:p>
          <a:endParaRPr lang="fr-FR"/>
        </a:p>
      </dgm:t>
    </dgm:pt>
    <dgm:pt modelId="{474ECA39-C1E7-412F-A654-98EADB85F9FD}" type="sibTrans" cxnId="{ADA15232-A43E-4D38-810D-5006411B842F}">
      <dgm:prSet/>
      <dgm:spPr/>
      <dgm:t>
        <a:bodyPr/>
        <a:lstStyle/>
        <a:p>
          <a:endParaRPr lang="fr-FR"/>
        </a:p>
      </dgm:t>
    </dgm:pt>
    <dgm:pt modelId="{93091A7D-EF73-4831-BA2C-EF3CDA162AE0}" type="pres">
      <dgm:prSet presAssocID="{46CF9BA9-17D0-4839-B98E-E6A5647A1020}" presName="linear" presStyleCnt="0">
        <dgm:presLayoutVars>
          <dgm:animLvl val="lvl"/>
          <dgm:resizeHandles val="exact"/>
        </dgm:presLayoutVars>
      </dgm:prSet>
      <dgm:spPr/>
    </dgm:pt>
    <dgm:pt modelId="{BD714EAC-C76F-47D5-89EF-0830F2DE4A90}" type="pres">
      <dgm:prSet presAssocID="{9CA87D86-5652-41D7-814E-7F66B2ECF9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5C8F90-8C06-4031-8830-581ADD6E6EFF}" type="pres">
      <dgm:prSet presAssocID="{6024E805-75CC-45CA-B0CB-5823C7511762}" presName="spacer" presStyleCnt="0"/>
      <dgm:spPr/>
    </dgm:pt>
    <dgm:pt modelId="{6D9797FF-A3F2-40A0-ABE5-E450E793958C}" type="pres">
      <dgm:prSet presAssocID="{9EB54FF2-5C66-47C8-9DB1-B3A0B46F72F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CC96DE-2B19-4718-AF68-E101FCC5868F}" type="pres">
      <dgm:prSet presAssocID="{9EB54FF2-5C66-47C8-9DB1-B3A0B46F72F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CB7A01-A2F1-42EB-90C9-5F7BC7FE5EAE}" type="presOf" srcId="{144D8128-BC16-41C7-9F3C-FF130AE69717}" destId="{40CC96DE-2B19-4718-AF68-E101FCC5868F}" srcOrd="0" destOrd="1" presId="urn:microsoft.com/office/officeart/2005/8/layout/vList2"/>
    <dgm:cxn modelId="{6D7D392E-9F51-4944-BA74-20329C3AB9AB}" srcId="{9EB54FF2-5C66-47C8-9DB1-B3A0B46F72F5}" destId="{D2FA132D-6B64-4CA8-B9D2-5FF5FD092BB0}" srcOrd="3" destOrd="0" parTransId="{C2BFC803-1E22-4372-A198-9380FB391B12}" sibTransId="{4A28AB1C-ED37-4609-AFEF-6A80999A9665}"/>
    <dgm:cxn modelId="{E829A92E-F5C0-4133-9DD2-C9B9BFFD8717}" type="presOf" srcId="{46CF9BA9-17D0-4839-B98E-E6A5647A1020}" destId="{93091A7D-EF73-4831-BA2C-EF3CDA162AE0}" srcOrd="0" destOrd="0" presId="urn:microsoft.com/office/officeart/2005/8/layout/vList2"/>
    <dgm:cxn modelId="{ADA15232-A43E-4D38-810D-5006411B842F}" srcId="{9EB54FF2-5C66-47C8-9DB1-B3A0B46F72F5}" destId="{58CA1BA4-1E48-4B01-8570-5F29288D1320}" srcOrd="4" destOrd="0" parTransId="{D3946726-7938-4D98-88F0-99727DC9A347}" sibTransId="{474ECA39-C1E7-412F-A654-98EADB85F9FD}"/>
    <dgm:cxn modelId="{5D0A9161-7961-4AC1-926F-37A359C0FBE1}" srcId="{46CF9BA9-17D0-4839-B98E-E6A5647A1020}" destId="{9EB54FF2-5C66-47C8-9DB1-B3A0B46F72F5}" srcOrd="1" destOrd="0" parTransId="{A0DB2817-E85E-45B3-87F5-946E719D19E4}" sibTransId="{F72302A1-D893-45C5-92F5-4C542DE99E5D}"/>
    <dgm:cxn modelId="{7DE6FD65-7161-447E-A3F0-541DE3B2B0D6}" type="presOf" srcId="{58CA1BA4-1E48-4B01-8570-5F29288D1320}" destId="{40CC96DE-2B19-4718-AF68-E101FCC5868F}" srcOrd="0" destOrd="4" presId="urn:microsoft.com/office/officeart/2005/8/layout/vList2"/>
    <dgm:cxn modelId="{EF398A46-AA10-4421-AA5B-B3527C9261E5}" type="presOf" srcId="{D2FA132D-6B64-4CA8-B9D2-5FF5FD092BB0}" destId="{40CC96DE-2B19-4718-AF68-E101FCC5868F}" srcOrd="0" destOrd="3" presId="urn:microsoft.com/office/officeart/2005/8/layout/vList2"/>
    <dgm:cxn modelId="{23333568-0E27-49AA-8151-F87BF59F1794}" type="presOf" srcId="{9CA87D86-5652-41D7-814E-7F66B2ECF996}" destId="{BD714EAC-C76F-47D5-89EF-0830F2DE4A90}" srcOrd="0" destOrd="0" presId="urn:microsoft.com/office/officeart/2005/8/layout/vList2"/>
    <dgm:cxn modelId="{CE968778-9677-4A3E-8536-3B33F8AF9EBD}" srcId="{9EB54FF2-5C66-47C8-9DB1-B3A0B46F72F5}" destId="{EDA40C66-03EF-4CAC-AF61-4A9F25166B7D}" srcOrd="0" destOrd="0" parTransId="{6E870BF0-F1E0-4CE9-B117-C12406195AE4}" sibTransId="{07E4893B-3BE0-4D9F-AE0D-19FD47541019}"/>
    <dgm:cxn modelId="{40FBC658-DE66-4BC8-9FF6-EF60C91A452E}" type="presOf" srcId="{B18F7599-50EF-40DC-A68D-27FF211ECE07}" destId="{40CC96DE-2B19-4718-AF68-E101FCC5868F}" srcOrd="0" destOrd="2" presId="urn:microsoft.com/office/officeart/2005/8/layout/vList2"/>
    <dgm:cxn modelId="{A46B4190-03A1-4C03-83B8-9DABAAD996CD}" srcId="{9EB54FF2-5C66-47C8-9DB1-B3A0B46F72F5}" destId="{B18F7599-50EF-40DC-A68D-27FF211ECE07}" srcOrd="2" destOrd="0" parTransId="{F18FE82D-D881-41C2-9936-170FB5ADD9B4}" sibTransId="{7FAC3886-621C-4766-84F4-6E182C00672F}"/>
    <dgm:cxn modelId="{4FAEFB9A-9C70-4EA1-8E1B-72B4EFBAA2EF}" srcId="{46CF9BA9-17D0-4839-B98E-E6A5647A1020}" destId="{9CA87D86-5652-41D7-814E-7F66B2ECF996}" srcOrd="0" destOrd="0" parTransId="{F35B3EE4-E958-47C8-BC90-E842F22FBD22}" sibTransId="{6024E805-75CC-45CA-B0CB-5823C7511762}"/>
    <dgm:cxn modelId="{C934A5AF-B5CB-4167-A455-ACC05834E742}" type="presOf" srcId="{9EB54FF2-5C66-47C8-9DB1-B3A0B46F72F5}" destId="{6D9797FF-A3F2-40A0-ABE5-E450E793958C}" srcOrd="0" destOrd="0" presId="urn:microsoft.com/office/officeart/2005/8/layout/vList2"/>
    <dgm:cxn modelId="{4578F5E0-DCF9-4B8A-8B0E-4D213BDAEEE6}" type="presOf" srcId="{EDA40C66-03EF-4CAC-AF61-4A9F25166B7D}" destId="{40CC96DE-2B19-4718-AF68-E101FCC5868F}" srcOrd="0" destOrd="0" presId="urn:microsoft.com/office/officeart/2005/8/layout/vList2"/>
    <dgm:cxn modelId="{CD9041EE-EA3B-496B-A3A2-5C32F790044D}" srcId="{9EB54FF2-5C66-47C8-9DB1-B3A0B46F72F5}" destId="{144D8128-BC16-41C7-9F3C-FF130AE69717}" srcOrd="1" destOrd="0" parTransId="{14FE7BB7-E765-42A7-A7A5-37EFE1C1BA94}" sibTransId="{7EFB632D-FB0E-4039-8813-097CD13A4373}"/>
    <dgm:cxn modelId="{86F5405D-322D-4DAF-8F6E-3A745004FE8D}" type="presParOf" srcId="{93091A7D-EF73-4831-BA2C-EF3CDA162AE0}" destId="{BD714EAC-C76F-47D5-89EF-0830F2DE4A90}" srcOrd="0" destOrd="0" presId="urn:microsoft.com/office/officeart/2005/8/layout/vList2"/>
    <dgm:cxn modelId="{24842343-FA24-4CF1-B47B-0C04B5214B56}" type="presParOf" srcId="{93091A7D-EF73-4831-BA2C-EF3CDA162AE0}" destId="{915C8F90-8C06-4031-8830-581ADD6E6EFF}" srcOrd="1" destOrd="0" presId="urn:microsoft.com/office/officeart/2005/8/layout/vList2"/>
    <dgm:cxn modelId="{8AC80DD1-EE63-4C08-AAC1-C7F66CA571F8}" type="presParOf" srcId="{93091A7D-EF73-4831-BA2C-EF3CDA162AE0}" destId="{6D9797FF-A3F2-40A0-ABE5-E450E793958C}" srcOrd="2" destOrd="0" presId="urn:microsoft.com/office/officeart/2005/8/layout/vList2"/>
    <dgm:cxn modelId="{FC053446-7FDE-4700-A455-57EEBBE60DF3}" type="presParOf" srcId="{93091A7D-EF73-4831-BA2C-EF3CDA162AE0}" destId="{40CC96DE-2B19-4718-AF68-E101FCC5868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F7BE3-858D-407A-9198-C3BFB543319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36DD43-BCA3-4246-8F33-BBD94027EA2B}">
      <dgm:prSet/>
      <dgm:spPr/>
      <dgm:t>
        <a:bodyPr/>
        <a:lstStyle/>
        <a:p>
          <a:r>
            <a:rPr lang="fr-FR"/>
            <a:t>Analyses des indicateurs (Blueprint)</a:t>
          </a:r>
          <a:endParaRPr lang="en-US"/>
        </a:p>
      </dgm:t>
    </dgm:pt>
    <dgm:pt modelId="{F153C584-ED20-490B-B6C8-C4806026ACA3}" type="parTrans" cxnId="{D96C5DB4-C14B-40CB-A191-080320155614}">
      <dgm:prSet/>
      <dgm:spPr/>
      <dgm:t>
        <a:bodyPr/>
        <a:lstStyle/>
        <a:p>
          <a:endParaRPr lang="en-US"/>
        </a:p>
      </dgm:t>
    </dgm:pt>
    <dgm:pt modelId="{BD61274D-96BD-41F3-BD80-78C9AA30F699}" type="sibTrans" cxnId="{D96C5DB4-C14B-40CB-A191-080320155614}">
      <dgm:prSet/>
      <dgm:spPr/>
      <dgm:t>
        <a:bodyPr/>
        <a:lstStyle/>
        <a:p>
          <a:endParaRPr lang="en-US"/>
        </a:p>
      </dgm:t>
    </dgm:pt>
    <dgm:pt modelId="{0B947CB8-EB64-4320-BDBB-D240F8D7CAC7}">
      <dgm:prSet/>
      <dgm:spPr/>
      <dgm:t>
        <a:bodyPr/>
        <a:lstStyle/>
        <a:p>
          <a:r>
            <a:rPr lang="fr-FR"/>
            <a:t>Modélisation à partir des indicateurs (Mockup)</a:t>
          </a:r>
          <a:endParaRPr lang="en-US"/>
        </a:p>
      </dgm:t>
    </dgm:pt>
    <dgm:pt modelId="{36E3B8A7-D681-4771-8FAC-5FDF937A6A16}" type="parTrans" cxnId="{86B2450E-C912-4994-9A9C-B1C8C8A21A3C}">
      <dgm:prSet/>
      <dgm:spPr/>
      <dgm:t>
        <a:bodyPr/>
        <a:lstStyle/>
        <a:p>
          <a:endParaRPr lang="en-US"/>
        </a:p>
      </dgm:t>
    </dgm:pt>
    <dgm:pt modelId="{641F4F85-12BD-4725-A407-9D4F8D39AA55}" type="sibTrans" cxnId="{86B2450E-C912-4994-9A9C-B1C8C8A21A3C}">
      <dgm:prSet/>
      <dgm:spPr/>
      <dgm:t>
        <a:bodyPr/>
        <a:lstStyle/>
        <a:p>
          <a:endParaRPr lang="en-US"/>
        </a:p>
      </dgm:t>
    </dgm:pt>
    <dgm:pt modelId="{16BFEA9F-A7EF-4FD6-A4B5-EEA5B048117C}">
      <dgm:prSet/>
      <dgm:spPr/>
      <dgm:t>
        <a:bodyPr/>
        <a:lstStyle/>
        <a:p>
          <a:r>
            <a:rPr lang="fr-FR" dirty="0"/>
            <a:t>Nettoyage et préparations des data sets avec Power </a:t>
          </a:r>
          <a:r>
            <a:rPr lang="fr-FR" dirty="0" err="1"/>
            <a:t>Query</a:t>
          </a:r>
          <a:r>
            <a:rPr lang="fr-FR" dirty="0"/>
            <a:t> (traitements des anomalies et fusion des données) </a:t>
          </a:r>
          <a:endParaRPr lang="en-US" dirty="0"/>
        </a:p>
      </dgm:t>
    </dgm:pt>
    <dgm:pt modelId="{AA412243-6815-4EE1-B603-FEA8EF9F6CF8}" type="parTrans" cxnId="{8662901D-3FCB-420F-AA5F-9BD3BCEDE46F}">
      <dgm:prSet/>
      <dgm:spPr/>
      <dgm:t>
        <a:bodyPr/>
        <a:lstStyle/>
        <a:p>
          <a:endParaRPr lang="en-US"/>
        </a:p>
      </dgm:t>
    </dgm:pt>
    <dgm:pt modelId="{43B7D141-11BB-484C-91CA-43048A73AB2A}" type="sibTrans" cxnId="{8662901D-3FCB-420F-AA5F-9BD3BCEDE46F}">
      <dgm:prSet/>
      <dgm:spPr/>
      <dgm:t>
        <a:bodyPr/>
        <a:lstStyle/>
        <a:p>
          <a:endParaRPr lang="en-US"/>
        </a:p>
      </dgm:t>
    </dgm:pt>
    <dgm:pt modelId="{5D19FE2B-45CF-419D-8218-2C398F3E6D40}">
      <dgm:prSet/>
      <dgm:spPr/>
      <dgm:t>
        <a:bodyPr/>
        <a:lstStyle/>
        <a:p>
          <a:r>
            <a:rPr lang="fr-FR" dirty="0"/>
            <a:t>Création des différentes vues au niveau du Dashboard Power Bi (Mondiale, régionale et pays) </a:t>
          </a:r>
          <a:endParaRPr lang="en-US" dirty="0"/>
        </a:p>
      </dgm:t>
    </dgm:pt>
    <dgm:pt modelId="{C943E0F1-36D9-4EA8-8ABA-404552C4F5E6}" type="parTrans" cxnId="{E68F9221-1528-453D-8F9B-34C77CDBE50E}">
      <dgm:prSet/>
      <dgm:spPr/>
      <dgm:t>
        <a:bodyPr/>
        <a:lstStyle/>
        <a:p>
          <a:endParaRPr lang="en-US"/>
        </a:p>
      </dgm:t>
    </dgm:pt>
    <dgm:pt modelId="{4230C8AA-7CD5-496C-A325-365AA0C7CAA5}" type="sibTrans" cxnId="{E68F9221-1528-453D-8F9B-34C77CDBE50E}">
      <dgm:prSet/>
      <dgm:spPr/>
      <dgm:t>
        <a:bodyPr/>
        <a:lstStyle/>
        <a:p>
          <a:endParaRPr lang="en-US"/>
        </a:p>
      </dgm:t>
    </dgm:pt>
    <dgm:pt modelId="{2DDE507E-8F0F-4B65-B8E9-E3565C9BAD09}" type="pres">
      <dgm:prSet presAssocID="{4E2F7BE3-858D-407A-9198-C3BFB5433191}" presName="outerComposite" presStyleCnt="0">
        <dgm:presLayoutVars>
          <dgm:chMax val="5"/>
          <dgm:dir/>
          <dgm:resizeHandles val="exact"/>
        </dgm:presLayoutVars>
      </dgm:prSet>
      <dgm:spPr/>
    </dgm:pt>
    <dgm:pt modelId="{FBE1E9CF-7813-4F3B-8DA4-9CB702C8A367}" type="pres">
      <dgm:prSet presAssocID="{4E2F7BE3-858D-407A-9198-C3BFB5433191}" presName="dummyMaxCanvas" presStyleCnt="0">
        <dgm:presLayoutVars/>
      </dgm:prSet>
      <dgm:spPr/>
    </dgm:pt>
    <dgm:pt modelId="{AA537113-1509-4B04-9635-AC45622D825D}" type="pres">
      <dgm:prSet presAssocID="{4E2F7BE3-858D-407A-9198-C3BFB5433191}" presName="FourNodes_1" presStyleLbl="node1" presStyleIdx="0" presStyleCnt="4">
        <dgm:presLayoutVars>
          <dgm:bulletEnabled val="1"/>
        </dgm:presLayoutVars>
      </dgm:prSet>
      <dgm:spPr/>
    </dgm:pt>
    <dgm:pt modelId="{B0AAABEF-765C-4638-B3AA-4FE5D0F4CFDC}" type="pres">
      <dgm:prSet presAssocID="{4E2F7BE3-858D-407A-9198-C3BFB5433191}" presName="FourNodes_2" presStyleLbl="node1" presStyleIdx="1" presStyleCnt="4">
        <dgm:presLayoutVars>
          <dgm:bulletEnabled val="1"/>
        </dgm:presLayoutVars>
      </dgm:prSet>
      <dgm:spPr/>
    </dgm:pt>
    <dgm:pt modelId="{4D434C34-6FA0-4E1B-AC7F-3E11F6D2F5AC}" type="pres">
      <dgm:prSet presAssocID="{4E2F7BE3-858D-407A-9198-C3BFB5433191}" presName="FourNodes_3" presStyleLbl="node1" presStyleIdx="2" presStyleCnt="4" custScaleX="103024">
        <dgm:presLayoutVars>
          <dgm:bulletEnabled val="1"/>
        </dgm:presLayoutVars>
      </dgm:prSet>
      <dgm:spPr/>
    </dgm:pt>
    <dgm:pt modelId="{42408B28-E973-4A48-A874-6A538A213882}" type="pres">
      <dgm:prSet presAssocID="{4E2F7BE3-858D-407A-9198-C3BFB5433191}" presName="FourNodes_4" presStyleLbl="node1" presStyleIdx="3" presStyleCnt="4">
        <dgm:presLayoutVars>
          <dgm:bulletEnabled val="1"/>
        </dgm:presLayoutVars>
      </dgm:prSet>
      <dgm:spPr/>
    </dgm:pt>
    <dgm:pt modelId="{5A2BD47D-89A8-4C0F-9746-033D3CC389E8}" type="pres">
      <dgm:prSet presAssocID="{4E2F7BE3-858D-407A-9198-C3BFB5433191}" presName="FourConn_1-2" presStyleLbl="fgAccFollowNode1" presStyleIdx="0" presStyleCnt="3">
        <dgm:presLayoutVars>
          <dgm:bulletEnabled val="1"/>
        </dgm:presLayoutVars>
      </dgm:prSet>
      <dgm:spPr/>
    </dgm:pt>
    <dgm:pt modelId="{A2989CDE-F810-47EB-BA2B-822E866F3F9A}" type="pres">
      <dgm:prSet presAssocID="{4E2F7BE3-858D-407A-9198-C3BFB5433191}" presName="FourConn_2-3" presStyleLbl="fgAccFollowNode1" presStyleIdx="1" presStyleCnt="3">
        <dgm:presLayoutVars>
          <dgm:bulletEnabled val="1"/>
        </dgm:presLayoutVars>
      </dgm:prSet>
      <dgm:spPr/>
    </dgm:pt>
    <dgm:pt modelId="{94955B75-95E7-4BA1-9552-B6814C98D8A6}" type="pres">
      <dgm:prSet presAssocID="{4E2F7BE3-858D-407A-9198-C3BFB5433191}" presName="FourConn_3-4" presStyleLbl="fgAccFollowNode1" presStyleIdx="2" presStyleCnt="3">
        <dgm:presLayoutVars>
          <dgm:bulletEnabled val="1"/>
        </dgm:presLayoutVars>
      </dgm:prSet>
      <dgm:spPr/>
    </dgm:pt>
    <dgm:pt modelId="{6344922E-97AA-43F9-9A8F-EDD142376D02}" type="pres">
      <dgm:prSet presAssocID="{4E2F7BE3-858D-407A-9198-C3BFB5433191}" presName="FourNodes_1_text" presStyleLbl="node1" presStyleIdx="3" presStyleCnt="4">
        <dgm:presLayoutVars>
          <dgm:bulletEnabled val="1"/>
        </dgm:presLayoutVars>
      </dgm:prSet>
      <dgm:spPr/>
    </dgm:pt>
    <dgm:pt modelId="{E09A2414-FAC5-4B7C-86B6-6BC8CB57EAF7}" type="pres">
      <dgm:prSet presAssocID="{4E2F7BE3-858D-407A-9198-C3BFB5433191}" presName="FourNodes_2_text" presStyleLbl="node1" presStyleIdx="3" presStyleCnt="4">
        <dgm:presLayoutVars>
          <dgm:bulletEnabled val="1"/>
        </dgm:presLayoutVars>
      </dgm:prSet>
      <dgm:spPr/>
    </dgm:pt>
    <dgm:pt modelId="{01C6FC44-D9F3-48CC-BE30-8C0CB63B705E}" type="pres">
      <dgm:prSet presAssocID="{4E2F7BE3-858D-407A-9198-C3BFB5433191}" presName="FourNodes_3_text" presStyleLbl="node1" presStyleIdx="3" presStyleCnt="4">
        <dgm:presLayoutVars>
          <dgm:bulletEnabled val="1"/>
        </dgm:presLayoutVars>
      </dgm:prSet>
      <dgm:spPr/>
    </dgm:pt>
    <dgm:pt modelId="{6841BE4B-8C9C-4300-B7F7-230A3B10E917}" type="pres">
      <dgm:prSet presAssocID="{4E2F7BE3-858D-407A-9198-C3BFB543319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6B2450E-C912-4994-9A9C-B1C8C8A21A3C}" srcId="{4E2F7BE3-858D-407A-9198-C3BFB5433191}" destId="{0B947CB8-EB64-4320-BDBB-D240F8D7CAC7}" srcOrd="1" destOrd="0" parTransId="{36E3B8A7-D681-4771-8FAC-5FDF937A6A16}" sibTransId="{641F4F85-12BD-4725-A407-9D4F8D39AA55}"/>
    <dgm:cxn modelId="{8662901D-3FCB-420F-AA5F-9BD3BCEDE46F}" srcId="{4E2F7BE3-858D-407A-9198-C3BFB5433191}" destId="{16BFEA9F-A7EF-4FD6-A4B5-EEA5B048117C}" srcOrd="2" destOrd="0" parTransId="{AA412243-6815-4EE1-B603-FEA8EF9F6CF8}" sibTransId="{43B7D141-11BB-484C-91CA-43048A73AB2A}"/>
    <dgm:cxn modelId="{E68F9221-1528-453D-8F9B-34C77CDBE50E}" srcId="{4E2F7BE3-858D-407A-9198-C3BFB5433191}" destId="{5D19FE2B-45CF-419D-8218-2C398F3E6D40}" srcOrd="3" destOrd="0" parTransId="{C943E0F1-36D9-4EA8-8ABA-404552C4F5E6}" sibTransId="{4230C8AA-7CD5-496C-A325-365AA0C7CAA5}"/>
    <dgm:cxn modelId="{5D1E1B28-F689-450B-B6E1-C2DD87919D16}" type="presOf" srcId="{BD61274D-96BD-41F3-BD80-78C9AA30F699}" destId="{5A2BD47D-89A8-4C0F-9746-033D3CC389E8}" srcOrd="0" destOrd="0" presId="urn:microsoft.com/office/officeart/2005/8/layout/vProcess5"/>
    <dgm:cxn modelId="{22CEB045-96E3-4260-B91D-823D5CBD8B38}" type="presOf" srcId="{16BFEA9F-A7EF-4FD6-A4B5-EEA5B048117C}" destId="{01C6FC44-D9F3-48CC-BE30-8C0CB63B705E}" srcOrd="1" destOrd="0" presId="urn:microsoft.com/office/officeart/2005/8/layout/vProcess5"/>
    <dgm:cxn modelId="{91E1FA65-5B95-411B-A423-17F6A36B5730}" type="presOf" srcId="{0B947CB8-EB64-4320-BDBB-D240F8D7CAC7}" destId="{E09A2414-FAC5-4B7C-86B6-6BC8CB57EAF7}" srcOrd="1" destOrd="0" presId="urn:microsoft.com/office/officeart/2005/8/layout/vProcess5"/>
    <dgm:cxn modelId="{F444498B-FE6D-430C-9002-9862F0F3C166}" type="presOf" srcId="{4E2F7BE3-858D-407A-9198-C3BFB5433191}" destId="{2DDE507E-8F0F-4B65-B8E9-E3565C9BAD09}" srcOrd="0" destOrd="0" presId="urn:microsoft.com/office/officeart/2005/8/layout/vProcess5"/>
    <dgm:cxn modelId="{3E7DF18C-6B63-4FCF-A188-895F5EE9C939}" type="presOf" srcId="{16BFEA9F-A7EF-4FD6-A4B5-EEA5B048117C}" destId="{4D434C34-6FA0-4E1B-AC7F-3E11F6D2F5AC}" srcOrd="0" destOrd="0" presId="urn:microsoft.com/office/officeart/2005/8/layout/vProcess5"/>
    <dgm:cxn modelId="{37777495-C11C-4A55-884D-F2533FF46455}" type="presOf" srcId="{F336DD43-BCA3-4246-8F33-BBD94027EA2B}" destId="{6344922E-97AA-43F9-9A8F-EDD142376D02}" srcOrd="1" destOrd="0" presId="urn:microsoft.com/office/officeart/2005/8/layout/vProcess5"/>
    <dgm:cxn modelId="{9857CB95-9950-43BD-A772-AA51291EB8E0}" type="presOf" srcId="{641F4F85-12BD-4725-A407-9D4F8D39AA55}" destId="{A2989CDE-F810-47EB-BA2B-822E866F3F9A}" srcOrd="0" destOrd="0" presId="urn:microsoft.com/office/officeart/2005/8/layout/vProcess5"/>
    <dgm:cxn modelId="{2E74EF99-9144-4A29-9DEF-CBD7C357390F}" type="presOf" srcId="{5D19FE2B-45CF-419D-8218-2C398F3E6D40}" destId="{6841BE4B-8C9C-4300-B7F7-230A3B10E917}" srcOrd="1" destOrd="0" presId="urn:microsoft.com/office/officeart/2005/8/layout/vProcess5"/>
    <dgm:cxn modelId="{CF614CA5-5566-4ABF-80C3-C393D3058EEF}" type="presOf" srcId="{43B7D141-11BB-484C-91CA-43048A73AB2A}" destId="{94955B75-95E7-4BA1-9552-B6814C98D8A6}" srcOrd="0" destOrd="0" presId="urn:microsoft.com/office/officeart/2005/8/layout/vProcess5"/>
    <dgm:cxn modelId="{D96C5DB4-C14B-40CB-A191-080320155614}" srcId="{4E2F7BE3-858D-407A-9198-C3BFB5433191}" destId="{F336DD43-BCA3-4246-8F33-BBD94027EA2B}" srcOrd="0" destOrd="0" parTransId="{F153C584-ED20-490B-B6C8-C4806026ACA3}" sibTransId="{BD61274D-96BD-41F3-BD80-78C9AA30F699}"/>
    <dgm:cxn modelId="{264841C1-45C7-476A-9ECE-BE40AC7B07EA}" type="presOf" srcId="{5D19FE2B-45CF-419D-8218-2C398F3E6D40}" destId="{42408B28-E973-4A48-A874-6A538A213882}" srcOrd="0" destOrd="0" presId="urn:microsoft.com/office/officeart/2005/8/layout/vProcess5"/>
    <dgm:cxn modelId="{523B42E1-0F2E-4B70-9465-ED3F26C35254}" type="presOf" srcId="{0B947CB8-EB64-4320-BDBB-D240F8D7CAC7}" destId="{B0AAABEF-765C-4638-B3AA-4FE5D0F4CFDC}" srcOrd="0" destOrd="0" presId="urn:microsoft.com/office/officeart/2005/8/layout/vProcess5"/>
    <dgm:cxn modelId="{D1051CFA-968B-4DCB-B8CE-C71501C7A026}" type="presOf" srcId="{F336DD43-BCA3-4246-8F33-BBD94027EA2B}" destId="{AA537113-1509-4B04-9635-AC45622D825D}" srcOrd="0" destOrd="0" presId="urn:microsoft.com/office/officeart/2005/8/layout/vProcess5"/>
    <dgm:cxn modelId="{4957E379-8150-46D4-AC59-11E6FD58478F}" type="presParOf" srcId="{2DDE507E-8F0F-4B65-B8E9-E3565C9BAD09}" destId="{FBE1E9CF-7813-4F3B-8DA4-9CB702C8A367}" srcOrd="0" destOrd="0" presId="urn:microsoft.com/office/officeart/2005/8/layout/vProcess5"/>
    <dgm:cxn modelId="{0D05C2BA-D2FF-439C-9775-65E6EDC2AE44}" type="presParOf" srcId="{2DDE507E-8F0F-4B65-B8E9-E3565C9BAD09}" destId="{AA537113-1509-4B04-9635-AC45622D825D}" srcOrd="1" destOrd="0" presId="urn:microsoft.com/office/officeart/2005/8/layout/vProcess5"/>
    <dgm:cxn modelId="{717E0FE3-E09D-4E00-BD01-02DCDBBEE1E1}" type="presParOf" srcId="{2DDE507E-8F0F-4B65-B8E9-E3565C9BAD09}" destId="{B0AAABEF-765C-4638-B3AA-4FE5D0F4CFDC}" srcOrd="2" destOrd="0" presId="urn:microsoft.com/office/officeart/2005/8/layout/vProcess5"/>
    <dgm:cxn modelId="{42BE04CC-F55E-4A85-BA7E-86A9D6F849A0}" type="presParOf" srcId="{2DDE507E-8F0F-4B65-B8E9-E3565C9BAD09}" destId="{4D434C34-6FA0-4E1B-AC7F-3E11F6D2F5AC}" srcOrd="3" destOrd="0" presId="urn:microsoft.com/office/officeart/2005/8/layout/vProcess5"/>
    <dgm:cxn modelId="{E5E0A89C-2BD5-41A6-BEC2-13C81A68333E}" type="presParOf" srcId="{2DDE507E-8F0F-4B65-B8E9-E3565C9BAD09}" destId="{42408B28-E973-4A48-A874-6A538A213882}" srcOrd="4" destOrd="0" presId="urn:microsoft.com/office/officeart/2005/8/layout/vProcess5"/>
    <dgm:cxn modelId="{948EB719-9FC7-4BE6-92AD-DE0F36C1D43F}" type="presParOf" srcId="{2DDE507E-8F0F-4B65-B8E9-E3565C9BAD09}" destId="{5A2BD47D-89A8-4C0F-9746-033D3CC389E8}" srcOrd="5" destOrd="0" presId="urn:microsoft.com/office/officeart/2005/8/layout/vProcess5"/>
    <dgm:cxn modelId="{B3336365-06D2-4A54-8FBE-2C237B25B15A}" type="presParOf" srcId="{2DDE507E-8F0F-4B65-B8E9-E3565C9BAD09}" destId="{A2989CDE-F810-47EB-BA2B-822E866F3F9A}" srcOrd="6" destOrd="0" presId="urn:microsoft.com/office/officeart/2005/8/layout/vProcess5"/>
    <dgm:cxn modelId="{03FD9441-3F19-42F6-883F-667CCEF598B7}" type="presParOf" srcId="{2DDE507E-8F0F-4B65-B8E9-E3565C9BAD09}" destId="{94955B75-95E7-4BA1-9552-B6814C98D8A6}" srcOrd="7" destOrd="0" presId="urn:microsoft.com/office/officeart/2005/8/layout/vProcess5"/>
    <dgm:cxn modelId="{49861A1A-3BE4-4AB4-9A46-83282F26EB11}" type="presParOf" srcId="{2DDE507E-8F0F-4B65-B8E9-E3565C9BAD09}" destId="{6344922E-97AA-43F9-9A8F-EDD142376D02}" srcOrd="8" destOrd="0" presId="urn:microsoft.com/office/officeart/2005/8/layout/vProcess5"/>
    <dgm:cxn modelId="{101B639B-A913-4B52-B986-DF75ED6108DB}" type="presParOf" srcId="{2DDE507E-8F0F-4B65-B8E9-E3565C9BAD09}" destId="{E09A2414-FAC5-4B7C-86B6-6BC8CB57EAF7}" srcOrd="9" destOrd="0" presId="urn:microsoft.com/office/officeart/2005/8/layout/vProcess5"/>
    <dgm:cxn modelId="{21A03B31-68C1-409E-B5F1-A88C48F7E5CA}" type="presParOf" srcId="{2DDE507E-8F0F-4B65-B8E9-E3565C9BAD09}" destId="{01C6FC44-D9F3-48CC-BE30-8C0CB63B705E}" srcOrd="10" destOrd="0" presId="urn:microsoft.com/office/officeart/2005/8/layout/vProcess5"/>
    <dgm:cxn modelId="{49BBB728-2C5B-464B-A952-5E6ADDE31939}" type="presParOf" srcId="{2DDE507E-8F0F-4B65-B8E9-E3565C9BAD09}" destId="{6841BE4B-8C9C-4300-B7F7-230A3B10E91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14EAC-C76F-47D5-89EF-0830F2DE4A90}">
      <dsp:nvSpPr>
        <dsp:cNvPr id="0" name=""/>
        <dsp:cNvSpPr/>
      </dsp:nvSpPr>
      <dsp:spPr>
        <a:xfrm>
          <a:off x="0" y="32325"/>
          <a:ext cx="9724031" cy="11038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 l’outil de visualisation de données Power Bi (Interface intuitive, écosystème Windows….</a:t>
          </a:r>
          <a:endParaRPr lang="en-US" sz="2400" kern="1200" dirty="0"/>
        </a:p>
      </dsp:txBody>
      <dsp:txXfrm>
        <a:off x="53888" y="86213"/>
        <a:ext cx="9616255" cy="996118"/>
      </dsp:txXfrm>
    </dsp:sp>
    <dsp:sp modelId="{6D9797FF-A3F2-40A0-ABE5-E450E793958C}">
      <dsp:nvSpPr>
        <dsp:cNvPr id="0" name=""/>
        <dsp:cNvSpPr/>
      </dsp:nvSpPr>
      <dsp:spPr>
        <a:xfrm>
          <a:off x="0" y="1205340"/>
          <a:ext cx="9724031" cy="11038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Sources de données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5 fichiers CSV à disposition (années 2000 à 2018) :</a:t>
          </a:r>
          <a:endParaRPr lang="en-US" sz="2400" kern="1200" dirty="0"/>
        </a:p>
      </dsp:txBody>
      <dsp:txXfrm>
        <a:off x="53888" y="1259228"/>
        <a:ext cx="9616255" cy="996118"/>
      </dsp:txXfrm>
    </dsp:sp>
    <dsp:sp modelId="{40CC96DE-2B19-4718-AF68-E101FCC5868F}">
      <dsp:nvSpPr>
        <dsp:cNvPr id="0" name=""/>
        <dsp:cNvSpPr/>
      </dsp:nvSpPr>
      <dsp:spPr>
        <a:xfrm>
          <a:off x="0" y="2309235"/>
          <a:ext cx="9724031" cy="193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73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dirty="0"/>
            <a:t>Accès aux services de base et aux services sécuritaires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/>
            <a:t>Mortalité pour l’année 2016 (fréquence + nombre de décès)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/>
            <a:t>Stabilité politique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dirty="0"/>
            <a:t>Population (urbaine / rurale / femmes / hommes / totale)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dirty="0"/>
            <a:t>Région</a:t>
          </a:r>
          <a:br>
            <a:rPr lang="fr-FR" sz="1900" kern="1200" dirty="0"/>
          </a:br>
          <a:endParaRPr lang="en-US" sz="1900" kern="1200" dirty="0"/>
        </a:p>
      </dsp:txBody>
      <dsp:txXfrm>
        <a:off x="0" y="2309235"/>
        <a:ext cx="9724031" cy="1937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37113-1509-4B04-9635-AC45622D825D}">
      <dsp:nvSpPr>
        <dsp:cNvPr id="0" name=""/>
        <dsp:cNvSpPr/>
      </dsp:nvSpPr>
      <dsp:spPr>
        <a:xfrm>
          <a:off x="0" y="0"/>
          <a:ext cx="7779224" cy="941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Analyses des indicateurs (Blueprint)</a:t>
          </a:r>
          <a:endParaRPr lang="en-US" sz="2000" kern="1200"/>
        </a:p>
      </dsp:txBody>
      <dsp:txXfrm>
        <a:off x="27573" y="27573"/>
        <a:ext cx="6683834" cy="886251"/>
      </dsp:txXfrm>
    </dsp:sp>
    <dsp:sp modelId="{B0AAABEF-765C-4638-B3AA-4FE5D0F4CFDC}">
      <dsp:nvSpPr>
        <dsp:cNvPr id="0" name=""/>
        <dsp:cNvSpPr/>
      </dsp:nvSpPr>
      <dsp:spPr>
        <a:xfrm>
          <a:off x="651510" y="1112561"/>
          <a:ext cx="7779224" cy="941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Modélisation à partir des indicateurs (Mockup)</a:t>
          </a:r>
          <a:endParaRPr lang="en-US" sz="2000" kern="1200"/>
        </a:p>
      </dsp:txBody>
      <dsp:txXfrm>
        <a:off x="679083" y="1140134"/>
        <a:ext cx="6460660" cy="886251"/>
      </dsp:txXfrm>
    </dsp:sp>
    <dsp:sp modelId="{4D434C34-6FA0-4E1B-AC7F-3E11F6D2F5AC}">
      <dsp:nvSpPr>
        <dsp:cNvPr id="0" name=""/>
        <dsp:cNvSpPr/>
      </dsp:nvSpPr>
      <dsp:spPr>
        <a:xfrm>
          <a:off x="1175674" y="2225122"/>
          <a:ext cx="8014468" cy="941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Nettoyage et préparations des data sets avec Power </a:t>
          </a:r>
          <a:r>
            <a:rPr lang="fr-FR" sz="2000" kern="1200" dirty="0" err="1"/>
            <a:t>Query</a:t>
          </a:r>
          <a:r>
            <a:rPr lang="fr-FR" sz="2000" kern="1200" dirty="0"/>
            <a:t> (traitements des anomalies et fusion des données) </a:t>
          </a:r>
          <a:endParaRPr lang="en-US" sz="2000" kern="1200" dirty="0"/>
        </a:p>
      </dsp:txBody>
      <dsp:txXfrm>
        <a:off x="1203247" y="2252695"/>
        <a:ext cx="6667716" cy="886251"/>
      </dsp:txXfrm>
    </dsp:sp>
    <dsp:sp modelId="{42408B28-E973-4A48-A874-6A538A213882}">
      <dsp:nvSpPr>
        <dsp:cNvPr id="0" name=""/>
        <dsp:cNvSpPr/>
      </dsp:nvSpPr>
      <dsp:spPr>
        <a:xfrm>
          <a:off x="1944806" y="3337683"/>
          <a:ext cx="7779224" cy="941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Création des différentes vues au niveau du Dashboard Power Bi (Mondiale, régionale et pays) </a:t>
          </a:r>
          <a:endParaRPr lang="en-US" sz="2000" kern="1200" dirty="0"/>
        </a:p>
      </dsp:txBody>
      <dsp:txXfrm>
        <a:off x="1972379" y="3365256"/>
        <a:ext cx="6460660" cy="886251"/>
      </dsp:txXfrm>
    </dsp:sp>
    <dsp:sp modelId="{5A2BD47D-89A8-4C0F-9746-033D3CC389E8}">
      <dsp:nvSpPr>
        <dsp:cNvPr id="0" name=""/>
        <dsp:cNvSpPr/>
      </dsp:nvSpPr>
      <dsp:spPr>
        <a:xfrm>
          <a:off x="7167316" y="721025"/>
          <a:ext cx="611908" cy="61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304995" y="721025"/>
        <a:ext cx="336550" cy="460461"/>
      </dsp:txXfrm>
    </dsp:sp>
    <dsp:sp modelId="{A2989CDE-F810-47EB-BA2B-822E866F3F9A}">
      <dsp:nvSpPr>
        <dsp:cNvPr id="0" name=""/>
        <dsp:cNvSpPr/>
      </dsp:nvSpPr>
      <dsp:spPr>
        <a:xfrm>
          <a:off x="7818826" y="1833586"/>
          <a:ext cx="611908" cy="61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956505" y="1833586"/>
        <a:ext cx="336550" cy="460461"/>
      </dsp:txXfrm>
    </dsp:sp>
    <dsp:sp modelId="{94955B75-95E7-4BA1-9552-B6814C98D8A6}">
      <dsp:nvSpPr>
        <dsp:cNvPr id="0" name=""/>
        <dsp:cNvSpPr/>
      </dsp:nvSpPr>
      <dsp:spPr>
        <a:xfrm>
          <a:off x="8460612" y="2946147"/>
          <a:ext cx="611908" cy="61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98291" y="2946147"/>
        <a:ext cx="336550" cy="460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23949-BB65-41DD-9F9B-E429F4BDA930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B773F-405A-4C4F-AE01-52EBBF0F7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84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1. Simplicité et efficacité</a:t>
            </a:r>
          </a:p>
          <a:p>
            <a:r>
              <a:rPr lang="fr-FR" dirty="0"/>
              <a:t>Power BI offre une interface intuitive, des visualisations interactives et un accès rapide aux données.</a:t>
            </a:r>
          </a:p>
          <a:p>
            <a:r>
              <a:rPr lang="fr-FR" b="1" dirty="0"/>
              <a:t>2. Intégration et connectivité</a:t>
            </a:r>
          </a:p>
          <a:p>
            <a:r>
              <a:rPr lang="fr-FR" dirty="0"/>
              <a:t>Compatible avec diverses sources de données et l’écosystème Microsoft, facilitant le partage et l’automatisation.</a:t>
            </a:r>
          </a:p>
          <a:p>
            <a:r>
              <a:rPr lang="fr-FR" b="1" dirty="0"/>
              <a:t>3. Analyse avancée et collaboration</a:t>
            </a:r>
          </a:p>
          <a:p>
            <a:r>
              <a:rPr lang="fr-FR" dirty="0"/>
              <a:t>Des fonctionnalités d’IA puissantes et des options de partage en temps réel pour une prise de décision éclairée.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043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FD4C-F2AC-85C1-6D84-1DAF6E0D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E3D2E67-51E5-6850-CCEC-588C5E895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13543EE-925F-59E1-F9CD-F72E6BCC3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5A880A-EF23-8890-FB50-CBCECEFED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40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Power </a:t>
            </a:r>
            <a:r>
              <a:rPr lang="fr-FR" b="0" i="0" dirty="0" err="1">
                <a:solidFill>
                  <a:srgbClr val="040C28"/>
                </a:solidFill>
                <a:effectLst/>
                <a:latin typeface="Google Sans"/>
              </a:rPr>
              <a:t>Query</a:t>
            </a:r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 est un moteur de transformation et de préparation des données</a:t>
            </a:r>
            <a:r>
              <a:rPr lang="fr-FR" b="0" i="0" dirty="0">
                <a:solidFill>
                  <a:srgbClr val="474747"/>
                </a:solidFill>
                <a:effectLst/>
                <a:latin typeface="Google Sans"/>
              </a:rPr>
              <a:t>. </a:t>
            </a:r>
          </a:p>
          <a:p>
            <a:r>
              <a:rPr lang="fr-FR" b="0" i="0" dirty="0">
                <a:solidFill>
                  <a:srgbClr val="474747"/>
                </a:solidFill>
                <a:effectLst/>
                <a:latin typeface="Google Sans"/>
              </a:rPr>
              <a:t>Power </a:t>
            </a:r>
            <a:r>
              <a:rPr lang="fr-FR" b="0" i="0" dirty="0" err="1">
                <a:solidFill>
                  <a:srgbClr val="474747"/>
                </a:solidFill>
                <a:effectLst/>
                <a:latin typeface="Google Sans"/>
              </a:rPr>
              <a:t>Query</a:t>
            </a:r>
            <a:r>
              <a:rPr lang="fr-FR" b="0" i="0" dirty="0">
                <a:solidFill>
                  <a:srgbClr val="474747"/>
                </a:solidFill>
                <a:effectLst/>
                <a:latin typeface="Google Sans"/>
              </a:rPr>
              <a:t> est fourni avec une interface graphique permettant d'obtenir des données à partir de sources, et avec l'éditeur Power </a:t>
            </a:r>
            <a:r>
              <a:rPr lang="fr-FR" b="0" i="0" dirty="0" err="1">
                <a:solidFill>
                  <a:srgbClr val="474747"/>
                </a:solidFill>
                <a:effectLst/>
                <a:latin typeface="Google Sans"/>
              </a:rPr>
              <a:t>Query</a:t>
            </a:r>
            <a:r>
              <a:rPr lang="fr-FR" b="0" i="0" dirty="0">
                <a:solidFill>
                  <a:srgbClr val="474747"/>
                </a:solidFill>
                <a:effectLst/>
                <a:latin typeface="Google Sans"/>
              </a:rPr>
              <a:t> qui permet d'appliquer des transformations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2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2A1-BCD0-1897-CBE1-4E864A73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6F4E96-DBA2-22BE-4946-299578F7D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20EB80-9D3F-FD8E-D979-1E29334D6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8BE414-43A0-CBAE-A3B3-07495C3D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26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92930-3736-B9D3-E955-988315F4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4B11D3-F760-C875-12EB-66108C4F1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0FB861-BDF6-8B4C-BE5B-FCF067CF1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2D5001-8821-87B9-6F0D-9F72DF66B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49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1E0E-83A7-6A17-5E06-8D03409D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564636-8329-6A33-1F6D-27F011C34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598064-5B71-FA40-0C77-2394FB82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8D4A0C-7E59-93D7-641F-B541B89E7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55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6927-574F-05B2-45A0-DBA306F6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B232E2-141E-0A9B-4F77-FE7B661EA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81BA081-A2E9-4099-7F59-F2D3D04BE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0BD3B9-75F3-CEBA-2B30-A6D9E1EBC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02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A68D-C637-5F33-11DF-8B64D80B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B467789-9F9E-2854-98A2-4D4D01E1A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6766AD-3434-4DD1-1DDB-146259933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Protocole de nettoyage des données</a:t>
            </a:r>
          </a:p>
          <a:p>
            <a:r>
              <a:rPr lang="fr-FR" dirty="0"/>
              <a:t>Compréhension des données</a:t>
            </a:r>
          </a:p>
          <a:p>
            <a:r>
              <a:rPr lang="fr-FR" dirty="0"/>
              <a:t>Identifier les sources, les colonnes et leur type.</a:t>
            </a:r>
          </a:p>
          <a:p>
            <a:endParaRPr lang="fr-FR" dirty="0"/>
          </a:p>
          <a:p>
            <a:r>
              <a:rPr lang="fr-FR" dirty="0"/>
              <a:t>Détection des anomalies</a:t>
            </a:r>
          </a:p>
          <a:p>
            <a:r>
              <a:rPr lang="fr-FR" dirty="0"/>
              <a:t>Identifier les valeurs manquantes, doublons et incohérences.</a:t>
            </a:r>
          </a:p>
          <a:p>
            <a:endParaRPr lang="fr-FR" dirty="0"/>
          </a:p>
          <a:p>
            <a:r>
              <a:rPr lang="fr-FR" dirty="0"/>
              <a:t>Normalisation et standardisation</a:t>
            </a:r>
          </a:p>
          <a:p>
            <a:r>
              <a:rPr lang="fr-FR" dirty="0"/>
              <a:t>Uniformiser les formats (textes, dates, unités, etc.).</a:t>
            </a:r>
          </a:p>
          <a:p>
            <a:endParaRPr lang="fr-FR" dirty="0"/>
          </a:p>
          <a:p>
            <a:r>
              <a:rPr lang="fr-FR" dirty="0"/>
              <a:t>Traitement des valeurs aberrantes</a:t>
            </a:r>
          </a:p>
          <a:p>
            <a:r>
              <a:rPr lang="fr-FR" dirty="0"/>
              <a:t>Identifier, corriger ou exclure les données extrêmes.</a:t>
            </a:r>
          </a:p>
          <a:p>
            <a:endParaRPr lang="fr-FR" dirty="0"/>
          </a:p>
          <a:p>
            <a:r>
              <a:rPr lang="fr-FR" dirty="0"/>
              <a:t>Fusion et jointures</a:t>
            </a:r>
          </a:p>
          <a:p>
            <a:r>
              <a:rPr lang="fr-FR" dirty="0"/>
              <a:t>Combiner les tables avec des clés communes.</a:t>
            </a:r>
          </a:p>
          <a:p>
            <a:endParaRPr lang="fr-FR" dirty="0"/>
          </a:p>
          <a:p>
            <a:r>
              <a:rPr lang="fr-FR" dirty="0"/>
              <a:t>Validation et traçabilité</a:t>
            </a:r>
          </a:p>
          <a:p>
            <a:r>
              <a:rPr lang="fr-FR" dirty="0"/>
              <a:t>Vérifier la cohérence et documenter les transformations.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713BB5-667F-5563-500F-18849FF7F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92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57B2-6083-F3A4-8AB0-92FABFEA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136A95D-6BFC-E1B7-5837-57D16D72E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6E4305-285F-D2D0-6162-6F0B2BC50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BC5BDB-7A92-FF1C-E190-4FABAE703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293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A4D2-C95D-AD6C-D49B-0ED4EC3CD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97E672E-97EA-424B-5D48-8295ABD3F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2AC07A-5A85-0F57-6B37-AF7F894E9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B0D64D-EDD9-29CA-6065-F4898BFA9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B773F-405A-4C4F-AE01-52EBBF0F7C6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51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BEE99-DE59-F12D-1804-3B9F73A78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E35B0A-9958-10FE-A7FD-D3915B6CC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255F6F-9548-05C7-19A5-8C9A22CE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8C92B1-4421-3857-6F19-61D9513D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A29059-D49C-6BE2-1EEB-CD0297A0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58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D054D-2AC7-A903-879E-161208D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203D7E-2230-AE91-D3DD-46F48265E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B27D33-46DE-3A9D-8657-B1DC256D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3FB00C-2D9F-4DA1-5BDE-00E293EC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B0B30-5B57-1EE7-C7FF-A06FBEF8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27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85D4B55-A6A9-AE18-3CF4-F83AE3973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AA9868-AB7A-5F60-CCFA-FC9E9C937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10FA5-CF4C-15A7-1D0F-82E9E3A5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DDE79-C2B6-2FC6-8F25-20618EA3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9D8E10-7BB1-D15F-70A6-10044C5D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37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C3BF7-D520-82ED-7A99-0B5D71AD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DA6D61-3398-268F-0E91-B33990FA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C13B-950A-2655-721F-FEBB0BF2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6BCAE3-487C-3AC7-10C1-887E3B2D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559AE-600E-AE10-1C30-15C521DA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35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E11889-264C-7305-0950-A155CD34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A04392-7B9E-6FEC-C00F-1A1940B99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03A9CE-8F26-3A6D-9640-4152B426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51F5B8-4F28-B3BF-D512-19A2F120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6D1FF9-E18A-506E-D061-260C8D0C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9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2A2A74-F0DE-EACD-F151-C68F53AD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56ECC3-8B31-46D9-2DBA-387F6C619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4F6FC5-42EA-14C4-2601-79662D9B1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E3E980-E344-D3E7-46FE-62A04F22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7C43DE-D8CD-B111-CB5F-311DDBD1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2285DE-30A8-2B57-BA5D-E70D8DCC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37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811A8-6564-62F2-2F63-7CC7774A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7893E-3C2A-83A9-2B47-806A81E66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E7306F-CD65-135B-3151-F9DCA3B67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3C763D-B41F-EBEE-F309-203461CAB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93862C-9D02-704E-C692-027655D5C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1C207B-A8FB-E696-EBDB-569E4F57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FB7D389-79F9-2A41-73F6-2CD00BB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A1051-8AAB-FB07-CBC9-D9756003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8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244E3-C553-5C8E-72D5-4B5F1510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6A387B-9BD0-12F4-C3BF-A3968A71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B710D9A-D392-6BE1-068F-AA2A8FBB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C3C73C-CF74-9F55-61B3-36EF5A14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04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9BF0B0-DE45-D6C5-2306-3419C176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79B3AD-B5A6-BA0B-C340-0D10927D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07BEE-94D9-5CED-2D87-AE08B811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37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4AD40-DA13-2E34-47E2-72AC83C4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EE60B6-97CB-703C-1D7C-2A21DB26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8238CC-3E44-C0AB-6D0B-1E26675D8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60905F-EEF7-BED8-4423-8FB5B0D4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86B98C-B96E-9688-6C9F-3E90E2AC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FB7A59-F9D4-C5D2-399D-8BE23074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84152-5069-BBC6-B4A9-850AAA14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4A4C79B-B7D4-C094-78E0-769F37B22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DAFD6B-EE53-59BF-1B3C-68BE4D08C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078A5C-BB45-EB13-7661-44112708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D7F566-574F-421A-6754-2A59C281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A244D2-9442-642B-D5A8-924E1004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70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5BADB-18BE-C490-51A3-B5420DC0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295FBA-5C30-18AF-9D77-9A20AC15E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DD9AF2-DD6C-F696-37A0-A2C523AC2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831BD-540E-41FB-AF53-2C017B257F8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3812EA-0576-5A3F-4971-FA854770E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A56D0-2C51-A823-298E-C520D2EEA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DED673-A41C-4BE5-94FB-936AF0178C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00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nature, eau, paysage, plein air&#10;&#10;Description générée automatiquement">
            <a:extLst>
              <a:ext uri="{FF2B5EF4-FFF2-40B4-BE49-F238E27FC236}">
                <a16:creationId xmlns:a16="http://schemas.microsoft.com/office/drawing/2014/main" id="{40E36071-3A65-CB43-D4E1-8F6D7A69D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r="6825" b="1"/>
          <a:stretch/>
        </p:blipFill>
        <p:spPr>
          <a:xfrm>
            <a:off x="3049" y="-31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DC4B20-0217-FFE5-037B-98A31B5D1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6449" y="3201855"/>
            <a:ext cx="6057061" cy="1348787"/>
          </a:xfrm>
        </p:spPr>
        <p:txBody>
          <a:bodyPr anchor="b">
            <a:noAutofit/>
          </a:bodyPr>
          <a:lstStyle/>
          <a:p>
            <a:pPr algn="l"/>
            <a:r>
              <a:rPr lang="fr-FR" sz="4400" dirty="0">
                <a:solidFill>
                  <a:srgbClr val="FFFFCC"/>
                </a:solidFill>
              </a:rPr>
              <a:t>Etude de l'accès a l'eau potable dans le monde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5BA7A1-1773-048F-EF69-6C2A737C8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1" y="248913"/>
            <a:ext cx="4364281" cy="27328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B539B44-D83E-7AB0-967F-FF7C32EF61F5}"/>
              </a:ext>
            </a:extLst>
          </p:cNvPr>
          <p:cNvSpPr txBox="1"/>
          <p:nvPr/>
        </p:nvSpPr>
        <p:spPr>
          <a:xfrm>
            <a:off x="24849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52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D2FAD-6BA7-BBD5-DD38-BCED7B8BA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EABCA9-A522-ABE6-B53E-340B610D3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CAE03-66E5-FED7-7606-F6E799FFA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8F338-72CD-CDE5-983E-8B4BA647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A33A5B-54F9-2CB9-7E6F-4FF0E9586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ABC5B-850F-A81B-C359-CA6B8A145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D79E-83F7-2D4D-8441-ABAC751D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20" y="336752"/>
            <a:ext cx="9895951" cy="835993"/>
          </a:xfrm>
        </p:spPr>
        <p:txBody>
          <a:bodyPr>
            <a:normAutofit fontScale="90000"/>
          </a:bodyPr>
          <a:lstStyle/>
          <a:p>
            <a:br>
              <a:rPr lang="fr-FR" sz="4000" dirty="0">
                <a:solidFill>
                  <a:schemeClr val="bg1"/>
                </a:solidFill>
              </a:rPr>
            </a:br>
            <a:r>
              <a:rPr lang="fr-FR" sz="4000" dirty="0">
                <a:solidFill>
                  <a:schemeClr val="bg1"/>
                </a:solidFill>
              </a:rPr>
              <a:t>Dashboard Power Bi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33C5FE-9E32-014C-D1B2-EB5AA28CA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292" y="2735025"/>
            <a:ext cx="6071507" cy="34419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                  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74AFD7-4E8E-52E8-80E0-AFC8872BFDF9}"/>
              </a:ext>
            </a:extLst>
          </p:cNvPr>
          <p:cNvSpPr txBox="1"/>
          <p:nvPr/>
        </p:nvSpPr>
        <p:spPr>
          <a:xfrm>
            <a:off x="60475" y="1744518"/>
            <a:ext cx="242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Vue mondiale</a:t>
            </a:r>
          </a:p>
        </p:txBody>
      </p:sp>
      <p:pic>
        <p:nvPicPr>
          <p:cNvPr id="10" name="Image 9" descr="Une image contenant texte, carte, capture d’écran, diagramme&#10;&#10;Description générée automatiquement">
            <a:extLst>
              <a:ext uri="{FF2B5EF4-FFF2-40B4-BE49-F238E27FC236}">
                <a16:creationId xmlns:a16="http://schemas.microsoft.com/office/drawing/2014/main" id="{66F0426B-D459-887A-D786-464A96BE6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3" y="1632558"/>
            <a:ext cx="9292405" cy="51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0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5BDEC-E596-841D-2C97-6935702B7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8AC6B3-5F50-062B-F1D9-9B1FFB37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1A49A-FB92-EB2E-557F-70D757BD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B7B03E-DA0A-55C4-1128-1A9533A9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43023-B9B8-0EDC-6880-B08D66B2F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435E30-978A-FE23-03AF-890B2CBB5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DC86A3-1FDE-37F7-F2A2-DCB0DBFCB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20" y="336752"/>
            <a:ext cx="9895951" cy="835993"/>
          </a:xfrm>
        </p:spPr>
        <p:txBody>
          <a:bodyPr>
            <a:normAutofit fontScale="90000"/>
          </a:bodyPr>
          <a:lstStyle/>
          <a:p>
            <a:br>
              <a:rPr lang="fr-FR" sz="4000" dirty="0">
                <a:solidFill>
                  <a:schemeClr val="bg1"/>
                </a:solidFill>
              </a:rPr>
            </a:br>
            <a:r>
              <a:rPr lang="fr-FR" sz="4000" dirty="0">
                <a:solidFill>
                  <a:schemeClr val="bg1"/>
                </a:solidFill>
              </a:rPr>
              <a:t>Dashboard Power Bi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512DFF-40D9-36F0-7D14-8C98E81D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292" y="2735025"/>
            <a:ext cx="6071507" cy="34419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                  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9EED34-0AAA-F166-A5EF-3A529AE86A14}"/>
              </a:ext>
            </a:extLst>
          </p:cNvPr>
          <p:cNvSpPr txBox="1"/>
          <p:nvPr/>
        </p:nvSpPr>
        <p:spPr>
          <a:xfrm>
            <a:off x="60475" y="1744518"/>
            <a:ext cx="2410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Vue régionale</a:t>
            </a:r>
          </a:p>
        </p:txBody>
      </p:sp>
      <p:pic>
        <p:nvPicPr>
          <p:cNvPr id="6" name="Image 5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ED4C6D01-736A-04A5-878D-CDD69CD5E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85" y="1666634"/>
            <a:ext cx="9301409" cy="51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BA585-FEDE-1F3A-EDCB-335C2D41D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945565-27F4-67C0-E4D7-B9D3E3D2B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7ADA83-A702-9A2F-7AE4-779D6E722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DEB131-F2DC-ED5D-4E80-D442473CD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D8B6BA-A3B3-9B53-461B-532652336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16FA8-D173-6CF8-6A95-5F7E9CC1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8A0725-5F83-61CA-91CD-4FB27AF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20" y="336752"/>
            <a:ext cx="9895951" cy="835993"/>
          </a:xfrm>
        </p:spPr>
        <p:txBody>
          <a:bodyPr>
            <a:normAutofit fontScale="90000"/>
          </a:bodyPr>
          <a:lstStyle/>
          <a:p>
            <a:br>
              <a:rPr lang="fr-FR" sz="4000" dirty="0">
                <a:solidFill>
                  <a:schemeClr val="bg1"/>
                </a:solidFill>
              </a:rPr>
            </a:br>
            <a:r>
              <a:rPr lang="fr-FR" sz="4000" dirty="0">
                <a:solidFill>
                  <a:schemeClr val="bg1"/>
                </a:solidFill>
              </a:rPr>
              <a:t>Dashboard Power Bi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467F75-D353-9993-D148-F38A98E78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292" y="2735025"/>
            <a:ext cx="6071507" cy="34419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                  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561620-B92B-5CB1-D6D0-1467D2269905}"/>
              </a:ext>
            </a:extLst>
          </p:cNvPr>
          <p:cNvSpPr txBox="1"/>
          <p:nvPr/>
        </p:nvSpPr>
        <p:spPr>
          <a:xfrm>
            <a:off x="60475" y="1744518"/>
            <a:ext cx="2429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Vue nationale</a:t>
            </a:r>
          </a:p>
        </p:txBody>
      </p:sp>
      <p:pic>
        <p:nvPicPr>
          <p:cNvPr id="9" name="Image 8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9911E918-DCD5-733C-5B80-2B48C1670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50" y="1640767"/>
            <a:ext cx="9421576" cy="51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1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5F38F2-4002-57EE-2073-08D620BC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Contexte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72A5B-F396-522C-B565-16BABB4D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22474"/>
            <a:ext cx="9724031" cy="427908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000" dirty="0"/>
              <a:t>DWFA (</a:t>
            </a:r>
            <a:r>
              <a:rPr lang="fr-FR" sz="2000" dirty="0" err="1"/>
              <a:t>Drinking</a:t>
            </a:r>
            <a:r>
              <a:rPr lang="fr-FR" sz="2000" dirty="0"/>
              <a:t> Water For All) est une ONG dédiée à garantir l’accès à l’eau potable pour tous, ou du moins pour le plus grand nombre possible.</a:t>
            </a:r>
            <a:br>
              <a:rPr lang="fr-FR" sz="2000" dirty="0"/>
            </a:br>
            <a:endParaRPr lang="fr-FR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sz="2000" dirty="0"/>
              <a:t>Nos actions s’articulent autour de trois axes principaux :</a:t>
            </a:r>
          </a:p>
          <a:p>
            <a:pPr>
              <a:buFont typeface="+mj-lt"/>
              <a:buAutoNum type="arabicPeriod"/>
            </a:pPr>
            <a:r>
              <a:rPr lang="fr-FR" sz="2000" dirty="0"/>
              <a:t>Faciliter l’accès à l’eau potable</a:t>
            </a:r>
          </a:p>
          <a:p>
            <a:pPr>
              <a:buFont typeface="+mj-lt"/>
              <a:buAutoNum type="arabicPeriod"/>
            </a:pPr>
            <a:r>
              <a:rPr lang="fr-FR" sz="2000" dirty="0"/>
              <a:t>Moderniser les infrastructures</a:t>
            </a:r>
          </a:p>
          <a:p>
            <a:pPr>
              <a:buFont typeface="+mj-lt"/>
              <a:buAutoNum type="arabicPeriod"/>
            </a:pPr>
            <a:r>
              <a:rPr lang="fr-FR" sz="2000" dirty="0"/>
              <a:t>Accompagner les gouvernements à travers des missions de conseil pour promouvoir l’accès à l’eau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000" dirty="0"/>
              <a:t>L’objectif de l’étude que je vais vous présenter est d’identifier les pays susceptibles de devenir candidats pour bénéficier de ces domaines d’expertise.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1261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FD103-8F8C-893D-BC9D-AAA7D51CC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3FC525-B54F-9967-5CE5-47E2A3DC9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19726-27F8-24AE-D51B-95B7B3C8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DD12ED-A56F-7B8B-855A-1DC7438FF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96B30-284B-0D5F-987B-C62D7D49C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7A9671-D456-76F3-A15F-6985F2C96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C98989-2D37-1D0D-001A-7A1D408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Outils et ressources</a:t>
            </a:r>
          </a:p>
        </p:txBody>
      </p:sp>
      <p:graphicFrame>
        <p:nvGraphicFramePr>
          <p:cNvPr id="36" name="Espace réservé du contenu 2">
            <a:extLst>
              <a:ext uri="{FF2B5EF4-FFF2-40B4-BE49-F238E27FC236}">
                <a16:creationId xmlns:a16="http://schemas.microsoft.com/office/drawing/2014/main" id="{F46593D2-C659-0A72-C052-D339200EA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86360"/>
              </p:ext>
            </p:extLst>
          </p:nvPr>
        </p:nvGraphicFramePr>
        <p:xfrm>
          <a:off x="1371599" y="1722474"/>
          <a:ext cx="9724031" cy="427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symbole, art, Graphique, cercle">
            <a:extLst>
              <a:ext uri="{FF2B5EF4-FFF2-40B4-BE49-F238E27FC236}">
                <a16:creationId xmlns:a16="http://schemas.microsoft.com/office/drawing/2014/main" id="{26474074-B85D-3968-8544-FB4ACA23B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885" y="5082209"/>
            <a:ext cx="1550712" cy="1481253"/>
          </a:xfrm>
          <a:prstGeom prst="rect">
            <a:avLst/>
          </a:prstGeom>
        </p:spPr>
      </p:pic>
      <p:pic>
        <p:nvPicPr>
          <p:cNvPr id="10" name="Image 9" descr="Une image contenant symbole, logo, cercle, Police&#10;&#10;Description générée automatiquement">
            <a:extLst>
              <a:ext uri="{FF2B5EF4-FFF2-40B4-BE49-F238E27FC236}">
                <a16:creationId xmlns:a16="http://schemas.microsoft.com/office/drawing/2014/main" id="{7129C03D-52B8-5A17-796D-2DFC6B747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74" y="4156660"/>
            <a:ext cx="1472411" cy="14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CC43C-4830-0D86-0827-39813522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F06DE5-4231-EDA3-300F-C20843F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A2A4AC-FD25-9ADB-D47C-799C1748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C043E4-A800-E89A-0118-CF2804B4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ABFA7-8AFC-648D-7E75-B4F7BFDC9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D3F288-754E-28EE-08F8-BA7EF0899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AD9266-4D4C-87F3-E2AF-95C8B132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Processus de conception du Dashboard Power Bi</a:t>
            </a:r>
          </a:p>
        </p:txBody>
      </p:sp>
      <p:graphicFrame>
        <p:nvGraphicFramePr>
          <p:cNvPr id="28" name="Espace réservé du contenu 2">
            <a:extLst>
              <a:ext uri="{FF2B5EF4-FFF2-40B4-BE49-F238E27FC236}">
                <a16:creationId xmlns:a16="http://schemas.microsoft.com/office/drawing/2014/main" id="{51C1479A-9C16-14E5-FB20-D49CD46411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768304"/>
              </p:ext>
            </p:extLst>
          </p:nvPr>
        </p:nvGraphicFramePr>
        <p:xfrm>
          <a:off x="1371599" y="1722474"/>
          <a:ext cx="9724031" cy="427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826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0FFA38-BAAC-C38C-C784-A72A0585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30C66-84D3-9DAC-A9B0-28662C70A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8C4C9-1279-BFF9-CB07-AC5A9EE08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A5127B-E371-A648-243C-9BF6C8DF3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3356C-3232-8C3E-7644-FE4B2D6A2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37BBE6-BCF2-8F1E-C72F-E541721B7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E0249A-4509-19E6-E280-AB9D7725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fr-FR" sz="4000" dirty="0" err="1">
                <a:solidFill>
                  <a:schemeClr val="bg1"/>
                </a:solidFill>
              </a:rPr>
              <a:t>Blueprint</a:t>
            </a:r>
            <a:br>
              <a:rPr lang="fr-FR" sz="4000" dirty="0">
                <a:solidFill>
                  <a:schemeClr val="bg1"/>
                </a:solidFill>
              </a:rPr>
            </a:br>
            <a:endParaRPr lang="fr-FR" sz="4000" dirty="0">
              <a:solidFill>
                <a:schemeClr val="bg1"/>
              </a:solidFill>
            </a:endParaRPr>
          </a:p>
        </p:txBody>
      </p:sp>
      <p:pic>
        <p:nvPicPr>
          <p:cNvPr id="7" name="Espace réservé du contenu 6" descr="Une image contenant texte, capture d’écran, nombre, Police">
            <a:extLst>
              <a:ext uri="{FF2B5EF4-FFF2-40B4-BE49-F238E27FC236}">
                <a16:creationId xmlns:a16="http://schemas.microsoft.com/office/drawing/2014/main" id="{D6538C05-31D8-F58C-2C5F-761C5C5D2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2099" r="5940"/>
          <a:stretch/>
        </p:blipFill>
        <p:spPr>
          <a:xfrm>
            <a:off x="5227781" y="1960910"/>
            <a:ext cx="6797964" cy="4583897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C8338D9-67DE-9369-E5AC-F931D84DEC8D}"/>
              </a:ext>
            </a:extLst>
          </p:cNvPr>
          <p:cNvSpPr txBox="1"/>
          <p:nvPr/>
        </p:nvSpPr>
        <p:spPr>
          <a:xfrm>
            <a:off x="73890" y="2314853"/>
            <a:ext cx="49876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Public cible : Bailleur de fonds</a:t>
            </a:r>
          </a:p>
          <a:p>
            <a:endParaRPr lang="fr-FR" b="1" dirty="0"/>
          </a:p>
          <a:p>
            <a:r>
              <a:rPr lang="fr-FR" b="1" dirty="0"/>
              <a:t>Trois domaines d’expertise à mettre en avant </a:t>
            </a:r>
            <a:r>
              <a:rPr lang="fr-FR" dirty="0"/>
              <a:t>:</a:t>
            </a:r>
          </a:p>
          <a:p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Création de services d’accès à l’eau potable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Modernisation des infrastructures existantes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Accompagnement des administrations et gouvernements dans l’élaboration de </a:t>
            </a:r>
          </a:p>
          <a:p>
            <a:r>
              <a:rPr lang="fr-FR" dirty="0"/>
              <a:t>        politiques d’accès à l’eau potable</a:t>
            </a:r>
          </a:p>
          <a:p>
            <a:endParaRPr lang="fr-FR" b="1" dirty="0"/>
          </a:p>
          <a:p>
            <a:r>
              <a:rPr lang="fr-FR" b="1" dirty="0"/>
              <a:t>Identification des indicateurs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Adaptés aux trois domaines d’expertise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Déclinés sur trois niveaux : mondial, régional </a:t>
            </a:r>
          </a:p>
          <a:p>
            <a:r>
              <a:rPr lang="fr-FR" dirty="0"/>
              <a:t>      et national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E57631-5604-164E-DD9E-66A2AB74C904}"/>
              </a:ext>
            </a:extLst>
          </p:cNvPr>
          <p:cNvSpPr txBox="1"/>
          <p:nvPr/>
        </p:nvSpPr>
        <p:spPr>
          <a:xfrm>
            <a:off x="1496289" y="1691685"/>
            <a:ext cx="459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Screenshot du </a:t>
            </a:r>
            <a:r>
              <a:rPr lang="fr-FR" sz="2400" dirty="0" err="1"/>
              <a:t>blueprint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4494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1DBA1-B2DF-CF41-4F37-A6D6003F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B6361EE-13A1-9C28-29CE-ACDFF65C8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FB5C1-2BA6-826D-00C0-E2EF3A222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47C2D-FE2C-457C-A9D5-5E64EB423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B58DDF-B0FB-69A6-1ADC-99AED9DA2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2B489-E1B9-2057-3BBA-5688CFF1F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B1806A-DAD1-3F86-6079-D3337686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fr-FR" sz="4000" dirty="0" err="1">
                <a:solidFill>
                  <a:schemeClr val="bg1"/>
                </a:solidFill>
              </a:rPr>
              <a:t>Blueprint</a:t>
            </a:r>
            <a:br>
              <a:rPr lang="fr-FR" sz="4000" dirty="0">
                <a:solidFill>
                  <a:schemeClr val="bg1"/>
                </a:solidFill>
              </a:rPr>
            </a:br>
            <a:endParaRPr lang="fr-FR" sz="4000" dirty="0">
              <a:solidFill>
                <a:schemeClr val="bg1"/>
              </a:solidFill>
            </a:endParaRPr>
          </a:p>
        </p:txBody>
      </p:sp>
      <p:pic>
        <p:nvPicPr>
          <p:cNvPr id="9" name="Espace réservé du contenu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AF689F2-DACE-5183-9EB7-59C4009D6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-1239" r="9850"/>
          <a:stretch/>
        </p:blipFill>
        <p:spPr>
          <a:xfrm>
            <a:off x="5394036" y="1891970"/>
            <a:ext cx="6531541" cy="4564248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D78F54B-8043-78D2-0984-24271C950C0C}"/>
              </a:ext>
            </a:extLst>
          </p:cNvPr>
          <p:cNvSpPr txBox="1"/>
          <p:nvPr/>
        </p:nvSpPr>
        <p:spPr>
          <a:xfrm>
            <a:off x="1032163" y="2735025"/>
            <a:ext cx="3475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Screenshot du </a:t>
            </a:r>
            <a:r>
              <a:rPr lang="fr-FR" sz="2400" dirty="0" err="1"/>
              <a:t>blueprint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551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DBAF5-08D3-37E1-9F3C-37DB7973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9584E1-BFD9-4645-1A3A-4F140FFC3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8C567-3966-6578-9176-466105EFE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A3A268-01CC-A5A0-442E-032CAFE58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6649F-CF44-C3F6-F9AF-7E0993DFD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0EF4D9-29B1-03FE-8F47-B1DD4B02F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505472-3325-003F-C105-3FDDF54A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fr-FR" sz="4000" dirty="0" err="1">
                <a:solidFill>
                  <a:schemeClr val="bg1"/>
                </a:solidFill>
              </a:rPr>
              <a:t>Blueprint</a:t>
            </a:r>
            <a:br>
              <a:rPr lang="fr-FR" sz="4000" dirty="0"/>
            </a:b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7" name="Espace réservé du contenu 6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4E1129ED-249B-89DC-2915-8FA08677E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r="1748" b="11762"/>
          <a:stretch/>
        </p:blipFill>
        <p:spPr>
          <a:xfrm>
            <a:off x="5634182" y="1727201"/>
            <a:ext cx="6326095" cy="996121"/>
          </a:xfrm>
        </p:spPr>
      </p:pic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431D2E46-FB52-D38A-3002-FC16E96A2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t="3549" r="8120"/>
          <a:stretch/>
        </p:blipFill>
        <p:spPr>
          <a:xfrm>
            <a:off x="5634182" y="2723322"/>
            <a:ext cx="6326095" cy="4055165"/>
          </a:xfrm>
          <a:prstGeom prst="rect">
            <a:avLst/>
          </a:prstGeom>
        </p:spPr>
      </p:pic>
      <p:pic>
        <p:nvPicPr>
          <p:cNvPr id="14" name="Image 13" descr="Une image contenant texte, capture d’écran, nombre, Police">
            <a:extLst>
              <a:ext uri="{FF2B5EF4-FFF2-40B4-BE49-F238E27FC236}">
                <a16:creationId xmlns:a16="http://schemas.microsoft.com/office/drawing/2014/main" id="{0CB8C444-7E52-0C31-A2D7-FC942E7C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677"/>
          <a:stretch/>
        </p:blipFill>
        <p:spPr>
          <a:xfrm>
            <a:off x="231723" y="2952222"/>
            <a:ext cx="5244738" cy="2431545"/>
          </a:xfrm>
          <a:prstGeom prst="rect">
            <a:avLst/>
          </a:prstGeom>
        </p:spPr>
      </p:pic>
      <p:pic>
        <p:nvPicPr>
          <p:cNvPr id="16" name="Image 15" descr="Une image contenant texte, Police, capture d’écran, ligne">
            <a:extLst>
              <a:ext uri="{FF2B5EF4-FFF2-40B4-BE49-F238E27FC236}">
                <a16:creationId xmlns:a16="http://schemas.microsoft.com/office/drawing/2014/main" id="{443B939C-07B1-E6C2-B349-06D994D41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r="1677"/>
          <a:stretch/>
        </p:blipFill>
        <p:spPr>
          <a:xfrm>
            <a:off x="231723" y="5383768"/>
            <a:ext cx="5244738" cy="112023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906A975-F8C6-231A-D598-6091C539FC7A}"/>
              </a:ext>
            </a:extLst>
          </p:cNvPr>
          <p:cNvSpPr txBox="1"/>
          <p:nvPr/>
        </p:nvSpPr>
        <p:spPr>
          <a:xfrm>
            <a:off x="1009650" y="19549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Screenshot du </a:t>
            </a:r>
            <a:r>
              <a:rPr lang="fr-FR" sz="2400" dirty="0" err="1"/>
              <a:t>blueprint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3662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C46704-B07D-27B2-0689-46FBA579F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68FDF4-E973-AFD8-55E7-65F01F5E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E45E8-73BC-33A3-DE81-C38F128EF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B0DE43-616B-C7FC-B2EA-4CA3ABDF0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FD1953-4C58-4662-DAF3-FCB92B047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2830FB-6FF9-7446-AC67-59CED6709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4B192E-826C-277A-05B5-59EF8ED8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fr-FR" sz="4000" dirty="0" err="1">
                <a:solidFill>
                  <a:schemeClr val="bg1"/>
                </a:solidFill>
              </a:rPr>
              <a:t>Mock</a:t>
            </a:r>
            <a:r>
              <a:rPr lang="fr-FR" sz="4000" dirty="0">
                <a:solidFill>
                  <a:schemeClr val="bg1"/>
                </a:solidFill>
              </a:rPr>
              <a:t> up</a:t>
            </a:r>
            <a:br>
              <a:rPr lang="fr-FR" sz="4000" dirty="0"/>
            </a:b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9" name="Espace réservé du contenu 8" descr="Une image contenant texte, diagramme, Police, capture d’écran&#10;&#10;Description générée automatiquement">
            <a:extLst>
              <a:ext uri="{FF2B5EF4-FFF2-40B4-BE49-F238E27FC236}">
                <a16:creationId xmlns:a16="http://schemas.microsoft.com/office/drawing/2014/main" id="{0A4CFDA4-8A4B-ABE0-68A2-F8BD01CD1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r="4843"/>
          <a:stretch/>
        </p:blipFill>
        <p:spPr>
          <a:xfrm>
            <a:off x="37768" y="1721582"/>
            <a:ext cx="3829765" cy="2726729"/>
          </a:xfrm>
        </p:spPr>
      </p:pic>
      <p:pic>
        <p:nvPicPr>
          <p:cNvPr id="11" name="Image 10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CDF8D267-1DF8-D4D0-CE4F-3A4698BBB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r="3499"/>
          <a:stretch/>
        </p:blipFill>
        <p:spPr>
          <a:xfrm>
            <a:off x="8196265" y="1721583"/>
            <a:ext cx="3829763" cy="272672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6A50D9A-E2B1-3A9A-1BD8-AB0A980F41EB}"/>
              </a:ext>
            </a:extLst>
          </p:cNvPr>
          <p:cNvSpPr txBox="1"/>
          <p:nvPr/>
        </p:nvSpPr>
        <p:spPr>
          <a:xfrm>
            <a:off x="37768" y="4585993"/>
            <a:ext cx="387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Vue mondiale avec une agrégation des indicateurs au niveau mondiale</a:t>
            </a:r>
          </a:p>
          <a:p>
            <a:endParaRPr lang="fr-FR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1E59A1-C7CF-8768-1775-744A25001504}"/>
              </a:ext>
            </a:extLst>
          </p:cNvPr>
          <p:cNvSpPr txBox="1"/>
          <p:nvPr/>
        </p:nvSpPr>
        <p:spPr>
          <a:xfrm>
            <a:off x="579474" y="5324656"/>
            <a:ext cx="242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1 carte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3 graphiques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1 filtre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A755CBF-3933-76DF-6FA7-FE8B237C5DE3}"/>
              </a:ext>
            </a:extLst>
          </p:cNvPr>
          <p:cNvSpPr txBox="1"/>
          <p:nvPr/>
        </p:nvSpPr>
        <p:spPr>
          <a:xfrm>
            <a:off x="3956027" y="1872255"/>
            <a:ext cx="436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Vue régionale  avec les indicateurs agrégés pour le continent sélectionné par l’utilisateur</a:t>
            </a:r>
          </a:p>
        </p:txBody>
      </p:sp>
      <p:pic>
        <p:nvPicPr>
          <p:cNvPr id="25" name="Image 24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7245A40D-4FB4-E61A-391C-43D09E691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1824"/>
          <a:stretch/>
        </p:blipFill>
        <p:spPr>
          <a:xfrm>
            <a:off x="4040627" y="3945645"/>
            <a:ext cx="3833652" cy="272672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050D395-F173-4C59-BD6A-D867FE81F1CF}"/>
              </a:ext>
            </a:extLst>
          </p:cNvPr>
          <p:cNvSpPr txBox="1"/>
          <p:nvPr/>
        </p:nvSpPr>
        <p:spPr>
          <a:xfrm>
            <a:off x="4871574" y="2836030"/>
            <a:ext cx="2320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1 carte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4 graphiques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3 filtres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AD1D777-E602-8DB9-0054-19915DFE89F2}"/>
              </a:ext>
            </a:extLst>
          </p:cNvPr>
          <p:cNvSpPr txBox="1"/>
          <p:nvPr/>
        </p:nvSpPr>
        <p:spPr>
          <a:xfrm>
            <a:off x="7948754" y="4503627"/>
            <a:ext cx="420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Vue nationale avec les indicateurs </a:t>
            </a:r>
          </a:p>
          <a:p>
            <a:r>
              <a:rPr lang="fr-FR" b="1" dirty="0"/>
              <a:t>pour le pays sélectionné par l’utilisateur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AD82236-539A-6298-D59C-CEF391B52480}"/>
              </a:ext>
            </a:extLst>
          </p:cNvPr>
          <p:cNvSpPr txBox="1"/>
          <p:nvPr/>
        </p:nvSpPr>
        <p:spPr>
          <a:xfrm>
            <a:off x="9175516" y="5509323"/>
            <a:ext cx="1751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4 graphiques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1 carte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4 filtres</a:t>
            </a:r>
          </a:p>
        </p:txBody>
      </p:sp>
    </p:spTree>
    <p:extLst>
      <p:ext uri="{BB962C8B-B14F-4D97-AF65-F5344CB8AC3E}">
        <p14:creationId xmlns:p14="http://schemas.microsoft.com/office/powerpoint/2010/main" val="213759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528A5-8017-57CB-61D3-88951DC04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89DFE-0734-2D5D-F4F0-FB8CD3BBA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84E57-A642-1777-2E88-AA0536DA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C3C8E8-1A6D-03E6-22F4-BF264D1FA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DA9F9A-1AB5-11B7-5CA7-39182E5EB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FE35E6-627F-9310-C08D-99118290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0140FE-9B97-99F2-64C3-0D781227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942" y="245552"/>
            <a:ext cx="9895951" cy="1033669"/>
          </a:xfrm>
        </p:spPr>
        <p:txBody>
          <a:bodyPr>
            <a:normAutofit/>
          </a:bodyPr>
          <a:lstStyle/>
          <a:p>
            <a:pPr lvl="0"/>
            <a:r>
              <a:rPr lang="fr-FR" sz="3600" dirty="0">
                <a:solidFill>
                  <a:schemeClr val="bg1"/>
                </a:solidFill>
              </a:rPr>
              <a:t>Nettoyage et préparations des data sets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AD7EE8-9851-C8D5-D03B-14DCB70A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796" cy="50323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Outil utilisé pour la préparation des données : Power </a:t>
            </a:r>
            <a:r>
              <a:rPr lang="fr-FR" dirty="0" err="1"/>
              <a:t>Query</a:t>
            </a:r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Protocole de nettoyage des données :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Compréhension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Détection des anomalies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Normalisation et standardisation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 des valeurs aberrantes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Fusion et jointures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Validation et traçabilité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2ADB36-F020-0348-E152-9C7041E69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56" y="2250705"/>
            <a:ext cx="4215748" cy="2455519"/>
          </a:xfrm>
          <a:prstGeom prst="rect">
            <a:avLst/>
          </a:prstGeom>
        </p:spPr>
      </p:pic>
      <p:pic>
        <p:nvPicPr>
          <p:cNvPr id="12" name="Image 11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D3478C88-25BF-29C8-22F5-9C1ACC978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4820319"/>
            <a:ext cx="4655303" cy="1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60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Grand écran</PresentationFormat>
  <Paragraphs>115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Google Sans</vt:lpstr>
      <vt:lpstr>Wingdings</vt:lpstr>
      <vt:lpstr>Thème Office</vt:lpstr>
      <vt:lpstr>Présentation PowerPoint</vt:lpstr>
      <vt:lpstr>Contexte et objectifs</vt:lpstr>
      <vt:lpstr>Outils et ressources</vt:lpstr>
      <vt:lpstr>Processus de conception du Dashboard Power Bi</vt:lpstr>
      <vt:lpstr>Blueprint </vt:lpstr>
      <vt:lpstr>Blueprint </vt:lpstr>
      <vt:lpstr>Blueprint </vt:lpstr>
      <vt:lpstr>Mock up </vt:lpstr>
      <vt:lpstr>Nettoyage et préparations des data sets </vt:lpstr>
      <vt:lpstr> Dashboard Power Bi </vt:lpstr>
      <vt:lpstr> Dashboard Power Bi </vt:lpstr>
      <vt:lpstr> Dashboard Power Bi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brahim laraki</dc:creator>
  <cp:lastModifiedBy>brahim laraki</cp:lastModifiedBy>
  <cp:revision>1</cp:revision>
  <dcterms:created xsi:type="dcterms:W3CDTF">2025-01-11T10:18:24Z</dcterms:created>
  <dcterms:modified xsi:type="dcterms:W3CDTF">2025-01-25T22:44:53Z</dcterms:modified>
</cp:coreProperties>
</file>